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5"/>
  </p:notesMasterIdLst>
  <p:sldIdLst>
    <p:sldId id="256" r:id="rId2"/>
    <p:sldId id="278" r:id="rId3"/>
    <p:sldId id="273" r:id="rId4"/>
    <p:sldId id="271" r:id="rId5"/>
    <p:sldId id="258" r:id="rId6"/>
    <p:sldId id="259" r:id="rId7"/>
    <p:sldId id="260" r:id="rId8"/>
    <p:sldId id="261" r:id="rId9"/>
    <p:sldId id="262" r:id="rId10"/>
    <p:sldId id="279" r:id="rId11"/>
    <p:sldId id="280" r:id="rId12"/>
    <p:sldId id="25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8"/>
    <a:srgbClr val="FFCC99"/>
    <a:srgbClr val="FF9900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n. pazienti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6-4DFA-B339-C79AFBAA335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96-4DFA-B339-C79AFBAA335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96-4DFA-B339-C79AFBAA335B}"/>
              </c:ext>
            </c:extLst>
          </c:dPt>
          <c:cat>
            <c:strRef>
              <c:f>Foglio1!$A$2:$A$4</c:f>
              <c:strCache>
                <c:ptCount val="2"/>
                <c:pt idx="0">
                  <c:v>&gt; 50%</c:v>
                </c:pt>
                <c:pt idx="1">
                  <c:v>&lt; 50%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96-4DFA-B339-C79AFBAA3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2">
          <a:satMod val="175000"/>
          <a:alpha val="40000"/>
        </a:schemeClr>
      </a:glow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tx>
        <c:rich>
          <a:bodyPr/>
          <a:lstStyle/>
          <a:p>
            <a:r>
              <a:rPr lang="it-IT"/>
              <a:t>TNF-</a:t>
            </a:r>
            <a:r>
              <a:rPr lang="el-GR"/>
              <a:t>α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Yoga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</c:v>
                </c:pt>
                <c:pt idx="1">
                  <c:v>95</c:v>
                </c:pt>
                <c:pt idx="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E-4396-BC54-668911BD57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Controllo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115</c:v>
                </c:pt>
                <c:pt idx="1">
                  <c:v>130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E-4396-BC54-668911BD5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tx>
        <c:rich>
          <a:bodyPr/>
          <a:lstStyle/>
          <a:p>
            <a:r>
              <a:rPr lang="it-IT"/>
              <a:t>PCR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Yoga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A-42C3-B1CF-9B0BC8D860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Controllo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4A-42C3-B1CF-9B0BC8D86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tx>
        <c:rich>
          <a:bodyPr/>
          <a:lstStyle/>
          <a:p>
            <a:r>
              <a:rPr lang="it-IT"/>
              <a:t>Massa magra (FFM)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Yoga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57.5</c:v>
                </c:pt>
                <c:pt idx="1">
                  <c:v>58.5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00-42BD-AA27-A5FB4AD31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Controllo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59.5</c:v>
                </c:pt>
                <c:pt idx="1">
                  <c:v>59</c:v>
                </c:pt>
                <c:pt idx="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00-42BD-AA27-A5FB4AD31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c:style val="2"/>
  <c:chart>
    <c:title>
      <c:tx>
        <c:rich>
          <a:bodyPr/>
          <a:lstStyle/>
          <a:p>
            <a:r>
              <a:rPr lang="it-IT"/>
              <a:t>Acqua corporea (TBW)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Yoga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43.5</c:v>
                </c:pt>
                <c:pt idx="1">
                  <c:v>45</c:v>
                </c:pt>
                <c:pt idx="2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1F-4CD9-A72D-656819246C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Controllo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</c:v>
                </c:pt>
                <c:pt idx="1">
                  <c:v>43</c:v>
                </c:pt>
                <c:pt idx="2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1F-4CD9-A72D-656819246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F0CA9-8905-41AA-8684-599A92F28A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63368-5874-4836-A270-6320B5D37D6C}">
      <dgm:prSet/>
      <dgm:spPr/>
      <dgm:t>
        <a:bodyPr/>
        <a:lstStyle/>
        <a:p>
          <a:r>
            <a:rPr lang="en-US"/>
            <a:t>Metabolismo</a:t>
          </a:r>
        </a:p>
      </dgm:t>
    </dgm:pt>
    <dgm:pt modelId="{2C1BD7CD-9D97-4962-B0B1-39D5AEF605C6}" type="parTrans" cxnId="{526354CC-8A93-4C1F-9B7A-48BB42BF122A}">
      <dgm:prSet/>
      <dgm:spPr/>
      <dgm:t>
        <a:bodyPr/>
        <a:lstStyle/>
        <a:p>
          <a:endParaRPr lang="en-US"/>
        </a:p>
      </dgm:t>
    </dgm:pt>
    <dgm:pt modelId="{EF73BB96-3AE4-4DF6-8F8B-6C7901416C23}" type="sibTrans" cxnId="{526354CC-8A93-4C1F-9B7A-48BB42BF122A}">
      <dgm:prSet/>
      <dgm:spPr/>
      <dgm:t>
        <a:bodyPr/>
        <a:lstStyle/>
        <a:p>
          <a:endParaRPr lang="en-US"/>
        </a:p>
      </dgm:t>
    </dgm:pt>
    <dgm:pt modelId="{3DD6F645-E20E-419D-B6D0-09D727AD11F5}">
      <dgm:prSet/>
      <dgm:spPr/>
      <dgm:t>
        <a:bodyPr/>
        <a:lstStyle/>
        <a:p>
          <a:r>
            <a:rPr lang="en-US"/>
            <a:t>Salute cardiaca</a:t>
          </a:r>
        </a:p>
      </dgm:t>
    </dgm:pt>
    <dgm:pt modelId="{79DB5833-9C7F-4AE1-9B91-07E82339DD55}" type="parTrans" cxnId="{DF7A4404-633F-4EF9-863E-B2A59767CDFE}">
      <dgm:prSet/>
      <dgm:spPr/>
      <dgm:t>
        <a:bodyPr/>
        <a:lstStyle/>
        <a:p>
          <a:endParaRPr lang="en-US"/>
        </a:p>
      </dgm:t>
    </dgm:pt>
    <dgm:pt modelId="{1C02232C-57D3-446B-BD0C-E52C3524E429}" type="sibTrans" cxnId="{DF7A4404-633F-4EF9-863E-B2A59767CDFE}">
      <dgm:prSet/>
      <dgm:spPr/>
      <dgm:t>
        <a:bodyPr/>
        <a:lstStyle/>
        <a:p>
          <a:endParaRPr lang="en-US"/>
        </a:p>
      </dgm:t>
    </dgm:pt>
    <dgm:pt modelId="{74B91F9F-3440-467E-A199-BF63528179E7}">
      <dgm:prSet/>
      <dgm:spPr/>
      <dgm:t>
        <a:bodyPr/>
        <a:lstStyle/>
        <a:p>
          <a:r>
            <a:rPr lang="en-US" dirty="0" err="1"/>
            <a:t>Funzionamento</a:t>
          </a:r>
          <a:r>
            <a:rPr lang="en-US" dirty="0"/>
            <a:t> </a:t>
          </a:r>
          <a:r>
            <a:rPr lang="en-US" dirty="0" err="1"/>
            <a:t>neuroendocrino</a:t>
          </a:r>
          <a:r>
            <a:rPr lang="en-US" dirty="0"/>
            <a:t> </a:t>
          </a:r>
        </a:p>
      </dgm:t>
    </dgm:pt>
    <dgm:pt modelId="{DFA8408F-1EFB-46CF-AA3E-48F044F66790}" type="parTrans" cxnId="{F527C595-9364-4E92-846A-C742E4399175}">
      <dgm:prSet/>
      <dgm:spPr/>
      <dgm:t>
        <a:bodyPr/>
        <a:lstStyle/>
        <a:p>
          <a:endParaRPr lang="en-US"/>
        </a:p>
      </dgm:t>
    </dgm:pt>
    <dgm:pt modelId="{D97CD4FB-05AB-4883-AA30-763EA8F5F8E4}" type="sibTrans" cxnId="{F527C595-9364-4E92-846A-C742E4399175}">
      <dgm:prSet/>
      <dgm:spPr/>
      <dgm:t>
        <a:bodyPr/>
        <a:lstStyle/>
        <a:p>
          <a:endParaRPr lang="en-US"/>
        </a:p>
      </dgm:t>
    </dgm:pt>
    <dgm:pt modelId="{C35134FA-A124-4580-B92C-1F6D92BB6C75}">
      <dgm:prSet/>
      <dgm:spPr/>
      <dgm:t>
        <a:bodyPr/>
        <a:lstStyle/>
        <a:p>
          <a:r>
            <a:rPr lang="it-IT" noProof="0" dirty="0"/>
            <a:t>Risposta immunitaria </a:t>
          </a:r>
        </a:p>
      </dgm:t>
    </dgm:pt>
    <dgm:pt modelId="{C4CA1B70-643E-465F-A584-F0A352E6811F}" type="parTrans" cxnId="{72B27C5D-2BE6-49C5-9841-65F9C732BD32}">
      <dgm:prSet/>
      <dgm:spPr/>
      <dgm:t>
        <a:bodyPr/>
        <a:lstStyle/>
        <a:p>
          <a:endParaRPr lang="en-US"/>
        </a:p>
      </dgm:t>
    </dgm:pt>
    <dgm:pt modelId="{FAC889C6-EBBA-4EE6-9426-E21BA1819108}" type="sibTrans" cxnId="{72B27C5D-2BE6-49C5-9841-65F9C732BD32}">
      <dgm:prSet/>
      <dgm:spPr/>
      <dgm:t>
        <a:bodyPr/>
        <a:lstStyle/>
        <a:p>
          <a:endParaRPr lang="en-US"/>
        </a:p>
      </dgm:t>
    </dgm:pt>
    <dgm:pt modelId="{A8682960-E8A7-496B-8F26-D11E2109F20C}">
      <dgm:prSet/>
      <dgm:spPr/>
      <dgm:t>
        <a:bodyPr/>
        <a:lstStyle/>
        <a:p>
          <a:r>
            <a:rPr lang="en-US" dirty="0" err="1"/>
            <a:t>Benessere</a:t>
          </a:r>
          <a:r>
            <a:rPr lang="en-US" dirty="0"/>
            <a:t> </a:t>
          </a:r>
          <a:r>
            <a:rPr lang="en-US" dirty="0" err="1"/>
            <a:t>psicologico</a:t>
          </a:r>
          <a:endParaRPr lang="en-US" dirty="0"/>
        </a:p>
      </dgm:t>
    </dgm:pt>
    <dgm:pt modelId="{BC937B94-C027-4DE5-A5F6-00AC73687F37}" type="parTrans" cxnId="{D5F306F1-B990-4A13-97DC-652CF41AE1C1}">
      <dgm:prSet/>
      <dgm:spPr/>
      <dgm:t>
        <a:bodyPr/>
        <a:lstStyle/>
        <a:p>
          <a:endParaRPr lang="en-US"/>
        </a:p>
      </dgm:t>
    </dgm:pt>
    <dgm:pt modelId="{35C54F3C-EA05-42E5-AB9D-63B4536EA2EE}" type="sibTrans" cxnId="{D5F306F1-B990-4A13-97DC-652CF41AE1C1}">
      <dgm:prSet/>
      <dgm:spPr/>
      <dgm:t>
        <a:bodyPr/>
        <a:lstStyle/>
        <a:p>
          <a:endParaRPr lang="en-US"/>
        </a:p>
      </dgm:t>
    </dgm:pt>
    <dgm:pt modelId="{C640DE73-0A47-4314-8C58-C6BFFD5F7B1A}" type="pres">
      <dgm:prSet presAssocID="{19AF0CA9-8905-41AA-8684-599A92F28A60}" presName="linear" presStyleCnt="0">
        <dgm:presLayoutVars>
          <dgm:animLvl val="lvl"/>
          <dgm:resizeHandles val="exact"/>
        </dgm:presLayoutVars>
      </dgm:prSet>
      <dgm:spPr/>
    </dgm:pt>
    <dgm:pt modelId="{57FAC097-5CDD-47A4-B400-3CD907316FD3}" type="pres">
      <dgm:prSet presAssocID="{7A163368-5874-4836-A270-6320B5D37D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B8591B-1B65-491B-A63E-B0436FC79624}" type="pres">
      <dgm:prSet presAssocID="{EF73BB96-3AE4-4DF6-8F8B-6C7901416C23}" presName="spacer" presStyleCnt="0"/>
      <dgm:spPr/>
    </dgm:pt>
    <dgm:pt modelId="{AEE2C5E8-7C45-4FEC-8F1A-E0B0E02E8910}" type="pres">
      <dgm:prSet presAssocID="{3DD6F645-E20E-419D-B6D0-09D727AD11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F3D927-EEAD-4056-898B-CF25A2AC99FE}" type="pres">
      <dgm:prSet presAssocID="{1C02232C-57D3-446B-BD0C-E52C3524E429}" presName="spacer" presStyleCnt="0"/>
      <dgm:spPr/>
    </dgm:pt>
    <dgm:pt modelId="{4EF4C7EC-D795-4398-AA10-BEA40A606EFE}" type="pres">
      <dgm:prSet presAssocID="{74B91F9F-3440-467E-A199-BF63528179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D7EDA0-D362-4A57-A01D-A7326FA1AE71}" type="pres">
      <dgm:prSet presAssocID="{D97CD4FB-05AB-4883-AA30-763EA8F5F8E4}" presName="spacer" presStyleCnt="0"/>
      <dgm:spPr/>
    </dgm:pt>
    <dgm:pt modelId="{7C188DDA-3F57-4367-AD89-40C7372BA8C2}" type="pres">
      <dgm:prSet presAssocID="{C35134FA-A124-4580-B92C-1F6D92BB6C7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876D81-1ECA-4C41-A4CB-8F91F282DD8A}" type="pres">
      <dgm:prSet presAssocID="{FAC889C6-EBBA-4EE6-9426-E21BA1819108}" presName="spacer" presStyleCnt="0"/>
      <dgm:spPr/>
    </dgm:pt>
    <dgm:pt modelId="{B1926925-1212-4288-91CA-590A68A69776}" type="pres">
      <dgm:prSet presAssocID="{A8682960-E8A7-496B-8F26-D11E2109F20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7A4404-633F-4EF9-863E-B2A59767CDFE}" srcId="{19AF0CA9-8905-41AA-8684-599A92F28A60}" destId="{3DD6F645-E20E-419D-B6D0-09D727AD11F5}" srcOrd="1" destOrd="0" parTransId="{79DB5833-9C7F-4AE1-9B91-07E82339DD55}" sibTransId="{1C02232C-57D3-446B-BD0C-E52C3524E429}"/>
    <dgm:cxn modelId="{7A591834-76FC-46A4-BDD4-5EACF6C73E37}" type="presOf" srcId="{7A163368-5874-4836-A270-6320B5D37D6C}" destId="{57FAC097-5CDD-47A4-B400-3CD907316FD3}" srcOrd="0" destOrd="0" presId="urn:microsoft.com/office/officeart/2005/8/layout/vList2"/>
    <dgm:cxn modelId="{72B27C5D-2BE6-49C5-9841-65F9C732BD32}" srcId="{19AF0CA9-8905-41AA-8684-599A92F28A60}" destId="{C35134FA-A124-4580-B92C-1F6D92BB6C75}" srcOrd="3" destOrd="0" parTransId="{C4CA1B70-643E-465F-A584-F0A352E6811F}" sibTransId="{FAC889C6-EBBA-4EE6-9426-E21BA1819108}"/>
    <dgm:cxn modelId="{FA26294D-D021-4BDC-BFF8-D803FECCC222}" type="presOf" srcId="{A8682960-E8A7-496B-8F26-D11E2109F20C}" destId="{B1926925-1212-4288-91CA-590A68A69776}" srcOrd="0" destOrd="0" presId="urn:microsoft.com/office/officeart/2005/8/layout/vList2"/>
    <dgm:cxn modelId="{69D07076-C982-408E-888D-4E7FC70C2447}" type="presOf" srcId="{74B91F9F-3440-467E-A199-BF63528179E7}" destId="{4EF4C7EC-D795-4398-AA10-BEA40A606EFE}" srcOrd="0" destOrd="0" presId="urn:microsoft.com/office/officeart/2005/8/layout/vList2"/>
    <dgm:cxn modelId="{07A4428F-1B02-4AB9-A564-674469F5C4C0}" type="presOf" srcId="{C35134FA-A124-4580-B92C-1F6D92BB6C75}" destId="{7C188DDA-3F57-4367-AD89-40C7372BA8C2}" srcOrd="0" destOrd="0" presId="urn:microsoft.com/office/officeart/2005/8/layout/vList2"/>
    <dgm:cxn modelId="{F527C595-9364-4E92-846A-C742E4399175}" srcId="{19AF0CA9-8905-41AA-8684-599A92F28A60}" destId="{74B91F9F-3440-467E-A199-BF63528179E7}" srcOrd="2" destOrd="0" parTransId="{DFA8408F-1EFB-46CF-AA3E-48F044F66790}" sibTransId="{D97CD4FB-05AB-4883-AA30-763EA8F5F8E4}"/>
    <dgm:cxn modelId="{63F368BB-C6F8-43EF-AA31-C15A3DFB1B14}" type="presOf" srcId="{3DD6F645-E20E-419D-B6D0-09D727AD11F5}" destId="{AEE2C5E8-7C45-4FEC-8F1A-E0B0E02E8910}" srcOrd="0" destOrd="0" presId="urn:microsoft.com/office/officeart/2005/8/layout/vList2"/>
    <dgm:cxn modelId="{526354CC-8A93-4C1F-9B7A-48BB42BF122A}" srcId="{19AF0CA9-8905-41AA-8684-599A92F28A60}" destId="{7A163368-5874-4836-A270-6320B5D37D6C}" srcOrd="0" destOrd="0" parTransId="{2C1BD7CD-9D97-4962-B0B1-39D5AEF605C6}" sibTransId="{EF73BB96-3AE4-4DF6-8F8B-6C7901416C23}"/>
    <dgm:cxn modelId="{675BC9ED-204C-4CEE-8413-9F2AE1057917}" type="presOf" srcId="{19AF0CA9-8905-41AA-8684-599A92F28A60}" destId="{C640DE73-0A47-4314-8C58-C6BFFD5F7B1A}" srcOrd="0" destOrd="0" presId="urn:microsoft.com/office/officeart/2005/8/layout/vList2"/>
    <dgm:cxn modelId="{D5F306F1-B990-4A13-97DC-652CF41AE1C1}" srcId="{19AF0CA9-8905-41AA-8684-599A92F28A60}" destId="{A8682960-E8A7-496B-8F26-D11E2109F20C}" srcOrd="4" destOrd="0" parTransId="{BC937B94-C027-4DE5-A5F6-00AC73687F37}" sibTransId="{35C54F3C-EA05-42E5-AB9D-63B4536EA2EE}"/>
    <dgm:cxn modelId="{73ECE209-A9AF-4F2C-BACC-6C2FC46BA1EA}" type="presParOf" srcId="{C640DE73-0A47-4314-8C58-C6BFFD5F7B1A}" destId="{57FAC097-5CDD-47A4-B400-3CD907316FD3}" srcOrd="0" destOrd="0" presId="urn:microsoft.com/office/officeart/2005/8/layout/vList2"/>
    <dgm:cxn modelId="{151EAF86-8445-43DA-A734-812326B18E79}" type="presParOf" srcId="{C640DE73-0A47-4314-8C58-C6BFFD5F7B1A}" destId="{8EB8591B-1B65-491B-A63E-B0436FC79624}" srcOrd="1" destOrd="0" presId="urn:microsoft.com/office/officeart/2005/8/layout/vList2"/>
    <dgm:cxn modelId="{D81D1C82-C423-4F71-B836-6427AED6DB2F}" type="presParOf" srcId="{C640DE73-0A47-4314-8C58-C6BFFD5F7B1A}" destId="{AEE2C5E8-7C45-4FEC-8F1A-E0B0E02E8910}" srcOrd="2" destOrd="0" presId="urn:microsoft.com/office/officeart/2005/8/layout/vList2"/>
    <dgm:cxn modelId="{40AB36F5-FA42-47C2-9972-21CED3E364B8}" type="presParOf" srcId="{C640DE73-0A47-4314-8C58-C6BFFD5F7B1A}" destId="{B0F3D927-EEAD-4056-898B-CF25A2AC99FE}" srcOrd="3" destOrd="0" presId="urn:microsoft.com/office/officeart/2005/8/layout/vList2"/>
    <dgm:cxn modelId="{7096548C-89E9-458D-B1D5-CF80F71779B3}" type="presParOf" srcId="{C640DE73-0A47-4314-8C58-C6BFFD5F7B1A}" destId="{4EF4C7EC-D795-4398-AA10-BEA40A606EFE}" srcOrd="4" destOrd="0" presId="urn:microsoft.com/office/officeart/2005/8/layout/vList2"/>
    <dgm:cxn modelId="{A961B484-D84C-492D-9F94-64A92265278C}" type="presParOf" srcId="{C640DE73-0A47-4314-8C58-C6BFFD5F7B1A}" destId="{0BD7EDA0-D362-4A57-A01D-A7326FA1AE71}" srcOrd="5" destOrd="0" presId="urn:microsoft.com/office/officeart/2005/8/layout/vList2"/>
    <dgm:cxn modelId="{02E52752-D566-480B-96FD-72652AD54A07}" type="presParOf" srcId="{C640DE73-0A47-4314-8C58-C6BFFD5F7B1A}" destId="{7C188DDA-3F57-4367-AD89-40C7372BA8C2}" srcOrd="6" destOrd="0" presId="urn:microsoft.com/office/officeart/2005/8/layout/vList2"/>
    <dgm:cxn modelId="{9E6E281C-FA2B-4B0E-A070-7B7DBE588E69}" type="presParOf" srcId="{C640DE73-0A47-4314-8C58-C6BFFD5F7B1A}" destId="{99876D81-1ECA-4C41-A4CB-8F91F282DD8A}" srcOrd="7" destOrd="0" presId="urn:microsoft.com/office/officeart/2005/8/layout/vList2"/>
    <dgm:cxn modelId="{3306122B-0164-4B74-842C-954AC91702A6}" type="presParOf" srcId="{C640DE73-0A47-4314-8C58-C6BFFD5F7B1A}" destId="{B1926925-1212-4288-91CA-590A68A697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8EBD9-0423-452A-99FA-CD7055EDB925}" type="doc">
      <dgm:prSet loTypeId="urn:microsoft.com/office/officeart/2008/layout/VerticalCurvedList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2D3808-6513-4A83-A7EA-6172149EFB5B}">
      <dgm:prSet/>
      <dgm:spPr/>
      <dgm:t>
        <a:bodyPr/>
        <a:lstStyle/>
        <a:p>
          <a:pPr algn="ctr"/>
          <a:r>
            <a:rPr lang="it-IT" dirty="0"/>
            <a:t>Calo ponderale</a:t>
          </a:r>
          <a:endParaRPr lang="en-US" dirty="0"/>
        </a:p>
      </dgm:t>
    </dgm:pt>
    <dgm:pt modelId="{03D5E31D-4037-4050-AAA8-427DFCFDF3D9}" type="parTrans" cxnId="{CFE905C4-93FD-42B9-8921-B8F7C0DBB869}">
      <dgm:prSet/>
      <dgm:spPr/>
      <dgm:t>
        <a:bodyPr/>
        <a:lstStyle/>
        <a:p>
          <a:endParaRPr lang="en-US"/>
        </a:p>
      </dgm:t>
    </dgm:pt>
    <dgm:pt modelId="{0799C10F-5CAC-4A82-B72B-7FA003B07400}" type="sibTrans" cxnId="{CFE905C4-93FD-42B9-8921-B8F7C0DBB869}">
      <dgm:prSet/>
      <dgm:spPr/>
      <dgm:t>
        <a:bodyPr/>
        <a:lstStyle/>
        <a:p>
          <a:endParaRPr lang="en-US"/>
        </a:p>
      </dgm:t>
    </dgm:pt>
    <dgm:pt modelId="{BE24260E-05C2-49EE-9D9D-2E833B10E75A}">
      <dgm:prSet/>
      <dgm:spPr/>
      <dgm:t>
        <a:bodyPr/>
        <a:lstStyle/>
        <a:p>
          <a:pPr algn="ctr"/>
          <a:r>
            <a:rPr lang="it-IT" dirty="0"/>
            <a:t>Variazione della composizione corporea</a:t>
          </a:r>
          <a:endParaRPr lang="en-US" dirty="0"/>
        </a:p>
      </dgm:t>
    </dgm:pt>
    <dgm:pt modelId="{5C4883E9-E481-40B0-AB1D-3222733877EF}" type="parTrans" cxnId="{025E5A90-9F36-4707-B10C-2BE1B2B86D6D}">
      <dgm:prSet/>
      <dgm:spPr/>
      <dgm:t>
        <a:bodyPr/>
        <a:lstStyle/>
        <a:p>
          <a:endParaRPr lang="en-US"/>
        </a:p>
      </dgm:t>
    </dgm:pt>
    <dgm:pt modelId="{B32A985D-6FA1-4359-8135-CDE92A526B06}" type="sibTrans" cxnId="{025E5A90-9F36-4707-B10C-2BE1B2B86D6D}">
      <dgm:prSet/>
      <dgm:spPr/>
      <dgm:t>
        <a:bodyPr/>
        <a:lstStyle/>
        <a:p>
          <a:endParaRPr lang="en-US"/>
        </a:p>
      </dgm:t>
    </dgm:pt>
    <dgm:pt modelId="{DDFC8E13-19CB-4224-9CE6-A26FE7365AC7}">
      <dgm:prSet/>
      <dgm:spPr/>
      <dgm:t>
        <a:bodyPr/>
        <a:lstStyle/>
        <a:p>
          <a:pPr algn="ctr"/>
          <a:r>
            <a:rPr lang="it-IT" dirty="0"/>
            <a:t>Livelli ematici dei marcatori dell’infiammazione (IL-6, TNF-</a:t>
          </a:r>
          <a:r>
            <a:rPr lang="el-GR" dirty="0"/>
            <a:t>α</a:t>
          </a:r>
          <a:r>
            <a:rPr lang="it-IT" dirty="0"/>
            <a:t>, PCR)</a:t>
          </a:r>
          <a:endParaRPr lang="en-US" dirty="0"/>
        </a:p>
      </dgm:t>
    </dgm:pt>
    <dgm:pt modelId="{4AE20BBC-8758-411D-9CCC-26755D9B7B47}" type="parTrans" cxnId="{17E1C39A-C506-4761-9076-709437E01397}">
      <dgm:prSet/>
      <dgm:spPr/>
      <dgm:t>
        <a:bodyPr/>
        <a:lstStyle/>
        <a:p>
          <a:endParaRPr lang="en-US"/>
        </a:p>
      </dgm:t>
    </dgm:pt>
    <dgm:pt modelId="{E8CCFB16-375B-4EA6-AF93-D188DA0F7DF4}" type="sibTrans" cxnId="{17E1C39A-C506-4761-9076-709437E01397}">
      <dgm:prSet/>
      <dgm:spPr/>
      <dgm:t>
        <a:bodyPr/>
        <a:lstStyle/>
        <a:p>
          <a:endParaRPr lang="en-US"/>
        </a:p>
      </dgm:t>
    </dgm:pt>
    <dgm:pt modelId="{07FE2B9B-C8A2-4413-80E4-5CE93A16EC3D}">
      <dgm:prSet/>
      <dgm:spPr/>
      <dgm:t>
        <a:bodyPr/>
        <a:lstStyle/>
        <a:p>
          <a:pPr algn="ctr"/>
          <a:r>
            <a:rPr lang="it-IT" dirty="0"/>
            <a:t>Livelli ematici dei marcatori legati all’eccesso di tessuto adiposo (leptina, adiponectina) </a:t>
          </a:r>
          <a:endParaRPr lang="en-US" dirty="0"/>
        </a:p>
      </dgm:t>
    </dgm:pt>
    <dgm:pt modelId="{2A154A09-83E6-4C9E-A87A-193773914918}" type="parTrans" cxnId="{0E1A8891-3D1B-4912-A159-D7E919E977BE}">
      <dgm:prSet/>
      <dgm:spPr/>
      <dgm:t>
        <a:bodyPr/>
        <a:lstStyle/>
        <a:p>
          <a:endParaRPr lang="en-US"/>
        </a:p>
      </dgm:t>
    </dgm:pt>
    <dgm:pt modelId="{5554AB55-7E0C-466B-8F88-A73F90CF6BE6}" type="sibTrans" cxnId="{0E1A8891-3D1B-4912-A159-D7E919E977BE}">
      <dgm:prSet/>
      <dgm:spPr/>
      <dgm:t>
        <a:bodyPr/>
        <a:lstStyle/>
        <a:p>
          <a:endParaRPr lang="en-US"/>
        </a:p>
      </dgm:t>
    </dgm:pt>
    <dgm:pt modelId="{16E3D934-0414-4B6E-BB75-65658FFF600C}" type="pres">
      <dgm:prSet presAssocID="{C948EBD9-0423-452A-99FA-CD7055EDB925}" presName="Name0" presStyleCnt="0">
        <dgm:presLayoutVars>
          <dgm:chMax val="7"/>
          <dgm:chPref val="7"/>
          <dgm:dir/>
        </dgm:presLayoutVars>
      </dgm:prSet>
      <dgm:spPr/>
    </dgm:pt>
    <dgm:pt modelId="{B6AE2920-161A-4549-B4F0-03637FF119FF}" type="pres">
      <dgm:prSet presAssocID="{C948EBD9-0423-452A-99FA-CD7055EDB925}" presName="Name1" presStyleCnt="0"/>
      <dgm:spPr/>
    </dgm:pt>
    <dgm:pt modelId="{0591F9A1-723F-484D-8385-E678D52C1421}" type="pres">
      <dgm:prSet presAssocID="{C948EBD9-0423-452A-99FA-CD7055EDB925}" presName="cycle" presStyleCnt="0"/>
      <dgm:spPr/>
    </dgm:pt>
    <dgm:pt modelId="{E596A964-1511-47BF-9566-64E15DABAC81}" type="pres">
      <dgm:prSet presAssocID="{C948EBD9-0423-452A-99FA-CD7055EDB925}" presName="srcNode" presStyleLbl="node1" presStyleIdx="0" presStyleCnt="4"/>
      <dgm:spPr/>
    </dgm:pt>
    <dgm:pt modelId="{669B95B0-7455-49DE-A6D3-D4A714DB44D0}" type="pres">
      <dgm:prSet presAssocID="{C948EBD9-0423-452A-99FA-CD7055EDB925}" presName="conn" presStyleLbl="parChTrans1D2" presStyleIdx="0" presStyleCnt="1"/>
      <dgm:spPr/>
    </dgm:pt>
    <dgm:pt modelId="{2627BF3D-2F55-4B56-A992-0BE67BBF0641}" type="pres">
      <dgm:prSet presAssocID="{C948EBD9-0423-452A-99FA-CD7055EDB925}" presName="extraNode" presStyleLbl="node1" presStyleIdx="0" presStyleCnt="4"/>
      <dgm:spPr/>
    </dgm:pt>
    <dgm:pt modelId="{AE52E72A-53D7-478D-BE23-7FA39F0FDD67}" type="pres">
      <dgm:prSet presAssocID="{C948EBD9-0423-452A-99FA-CD7055EDB925}" presName="dstNode" presStyleLbl="node1" presStyleIdx="0" presStyleCnt="4"/>
      <dgm:spPr/>
    </dgm:pt>
    <dgm:pt modelId="{38B892E2-9B60-47AF-82BA-A147F96544D8}" type="pres">
      <dgm:prSet presAssocID="{E72D3808-6513-4A83-A7EA-6172149EFB5B}" presName="text_1" presStyleLbl="node1" presStyleIdx="0" presStyleCnt="4">
        <dgm:presLayoutVars>
          <dgm:bulletEnabled val="1"/>
        </dgm:presLayoutVars>
      </dgm:prSet>
      <dgm:spPr/>
    </dgm:pt>
    <dgm:pt modelId="{6D66F0D4-5F4D-4883-B158-C31D6F4DF65F}" type="pres">
      <dgm:prSet presAssocID="{E72D3808-6513-4A83-A7EA-6172149EFB5B}" presName="accent_1" presStyleCnt="0"/>
      <dgm:spPr/>
    </dgm:pt>
    <dgm:pt modelId="{19950C5B-EB0B-4986-8790-76FDCF60FB01}" type="pres">
      <dgm:prSet presAssocID="{E72D3808-6513-4A83-A7EA-6172149EFB5B}" presName="accentRepeatNode" presStyleLbl="solidFgAcc1" presStyleIdx="0" presStyleCnt="4"/>
      <dgm:spPr/>
    </dgm:pt>
    <dgm:pt modelId="{A14D092D-0F92-454E-A2D9-02922D816E30}" type="pres">
      <dgm:prSet presAssocID="{BE24260E-05C2-49EE-9D9D-2E833B10E75A}" presName="text_2" presStyleLbl="node1" presStyleIdx="1" presStyleCnt="4">
        <dgm:presLayoutVars>
          <dgm:bulletEnabled val="1"/>
        </dgm:presLayoutVars>
      </dgm:prSet>
      <dgm:spPr/>
    </dgm:pt>
    <dgm:pt modelId="{9B11A2E1-D0DC-46B6-9E9B-25657B9EC208}" type="pres">
      <dgm:prSet presAssocID="{BE24260E-05C2-49EE-9D9D-2E833B10E75A}" presName="accent_2" presStyleCnt="0"/>
      <dgm:spPr/>
    </dgm:pt>
    <dgm:pt modelId="{CBAA72F1-5BB6-4067-B012-89A5F8CB62DB}" type="pres">
      <dgm:prSet presAssocID="{BE24260E-05C2-49EE-9D9D-2E833B10E75A}" presName="accentRepeatNode" presStyleLbl="solidFgAcc1" presStyleIdx="1" presStyleCnt="4"/>
      <dgm:spPr/>
    </dgm:pt>
    <dgm:pt modelId="{409CFFFA-EBB7-4240-A0D1-48E4AEA9AD87}" type="pres">
      <dgm:prSet presAssocID="{DDFC8E13-19CB-4224-9CE6-A26FE7365AC7}" presName="text_3" presStyleLbl="node1" presStyleIdx="2" presStyleCnt="4">
        <dgm:presLayoutVars>
          <dgm:bulletEnabled val="1"/>
        </dgm:presLayoutVars>
      </dgm:prSet>
      <dgm:spPr/>
    </dgm:pt>
    <dgm:pt modelId="{6806B0FA-AFFA-48D0-B66C-50E31865DEE7}" type="pres">
      <dgm:prSet presAssocID="{DDFC8E13-19CB-4224-9CE6-A26FE7365AC7}" presName="accent_3" presStyleCnt="0"/>
      <dgm:spPr/>
    </dgm:pt>
    <dgm:pt modelId="{27FCC590-9093-4EE4-B08F-59CAC02FF805}" type="pres">
      <dgm:prSet presAssocID="{DDFC8E13-19CB-4224-9CE6-A26FE7365AC7}" presName="accentRepeatNode" presStyleLbl="solidFgAcc1" presStyleIdx="2" presStyleCnt="4"/>
      <dgm:spPr/>
    </dgm:pt>
    <dgm:pt modelId="{F5F1EA40-A8A2-48A6-8F5F-40A67F84DCE3}" type="pres">
      <dgm:prSet presAssocID="{07FE2B9B-C8A2-4413-80E4-5CE93A16EC3D}" presName="text_4" presStyleLbl="node1" presStyleIdx="3" presStyleCnt="4">
        <dgm:presLayoutVars>
          <dgm:bulletEnabled val="1"/>
        </dgm:presLayoutVars>
      </dgm:prSet>
      <dgm:spPr/>
    </dgm:pt>
    <dgm:pt modelId="{A152156A-36F0-417E-AE8A-4075129A317A}" type="pres">
      <dgm:prSet presAssocID="{07FE2B9B-C8A2-4413-80E4-5CE93A16EC3D}" presName="accent_4" presStyleCnt="0"/>
      <dgm:spPr/>
    </dgm:pt>
    <dgm:pt modelId="{39D60374-0AA3-489B-86FF-0F51F558B0B1}" type="pres">
      <dgm:prSet presAssocID="{07FE2B9B-C8A2-4413-80E4-5CE93A16EC3D}" presName="accentRepeatNode" presStyleLbl="solidFgAcc1" presStyleIdx="3" presStyleCnt="4"/>
      <dgm:spPr/>
    </dgm:pt>
  </dgm:ptLst>
  <dgm:cxnLst>
    <dgm:cxn modelId="{E5EDCF1B-8BB4-4DE9-9E0D-B6FA2FE19513}" type="presOf" srcId="{C948EBD9-0423-452A-99FA-CD7055EDB925}" destId="{16E3D934-0414-4B6E-BB75-65658FFF600C}" srcOrd="0" destOrd="0" presId="urn:microsoft.com/office/officeart/2008/layout/VerticalCurvedList"/>
    <dgm:cxn modelId="{7507191E-8A8E-4E09-A8F0-525AFA50A74A}" type="presOf" srcId="{DDFC8E13-19CB-4224-9CE6-A26FE7365AC7}" destId="{409CFFFA-EBB7-4240-A0D1-48E4AEA9AD87}" srcOrd="0" destOrd="0" presId="urn:microsoft.com/office/officeart/2008/layout/VerticalCurvedList"/>
    <dgm:cxn modelId="{FB45BB67-6ED4-4412-A670-9416EF967A91}" type="presOf" srcId="{BE24260E-05C2-49EE-9D9D-2E833B10E75A}" destId="{A14D092D-0F92-454E-A2D9-02922D816E30}" srcOrd="0" destOrd="0" presId="urn:microsoft.com/office/officeart/2008/layout/VerticalCurvedList"/>
    <dgm:cxn modelId="{2EC57E8A-29CB-4A9F-8F99-679F698E6194}" type="presOf" srcId="{0799C10F-5CAC-4A82-B72B-7FA003B07400}" destId="{669B95B0-7455-49DE-A6D3-D4A714DB44D0}" srcOrd="0" destOrd="0" presId="urn:microsoft.com/office/officeart/2008/layout/VerticalCurvedList"/>
    <dgm:cxn modelId="{025E5A90-9F36-4707-B10C-2BE1B2B86D6D}" srcId="{C948EBD9-0423-452A-99FA-CD7055EDB925}" destId="{BE24260E-05C2-49EE-9D9D-2E833B10E75A}" srcOrd="1" destOrd="0" parTransId="{5C4883E9-E481-40B0-AB1D-3222733877EF}" sibTransId="{B32A985D-6FA1-4359-8135-CDE92A526B06}"/>
    <dgm:cxn modelId="{0E1A8891-3D1B-4912-A159-D7E919E977BE}" srcId="{C948EBD9-0423-452A-99FA-CD7055EDB925}" destId="{07FE2B9B-C8A2-4413-80E4-5CE93A16EC3D}" srcOrd="3" destOrd="0" parTransId="{2A154A09-83E6-4C9E-A87A-193773914918}" sibTransId="{5554AB55-7E0C-466B-8F88-A73F90CF6BE6}"/>
    <dgm:cxn modelId="{17E1C39A-C506-4761-9076-709437E01397}" srcId="{C948EBD9-0423-452A-99FA-CD7055EDB925}" destId="{DDFC8E13-19CB-4224-9CE6-A26FE7365AC7}" srcOrd="2" destOrd="0" parTransId="{4AE20BBC-8758-411D-9CCC-26755D9B7B47}" sibTransId="{E8CCFB16-375B-4EA6-AF93-D188DA0F7DF4}"/>
    <dgm:cxn modelId="{CFE905C4-93FD-42B9-8921-B8F7C0DBB869}" srcId="{C948EBD9-0423-452A-99FA-CD7055EDB925}" destId="{E72D3808-6513-4A83-A7EA-6172149EFB5B}" srcOrd="0" destOrd="0" parTransId="{03D5E31D-4037-4050-AAA8-427DFCFDF3D9}" sibTransId="{0799C10F-5CAC-4A82-B72B-7FA003B07400}"/>
    <dgm:cxn modelId="{B2580DE7-5B7C-4BA6-9CD2-8B0A3F827F55}" type="presOf" srcId="{07FE2B9B-C8A2-4413-80E4-5CE93A16EC3D}" destId="{F5F1EA40-A8A2-48A6-8F5F-40A67F84DCE3}" srcOrd="0" destOrd="0" presId="urn:microsoft.com/office/officeart/2008/layout/VerticalCurvedList"/>
    <dgm:cxn modelId="{21F2EBF0-A21E-4D46-9495-9B2F6B5B7BF3}" type="presOf" srcId="{E72D3808-6513-4A83-A7EA-6172149EFB5B}" destId="{38B892E2-9B60-47AF-82BA-A147F96544D8}" srcOrd="0" destOrd="0" presId="urn:microsoft.com/office/officeart/2008/layout/VerticalCurvedList"/>
    <dgm:cxn modelId="{28B82A36-E3F3-4CCE-9AE8-4FA8A0D56179}" type="presParOf" srcId="{16E3D934-0414-4B6E-BB75-65658FFF600C}" destId="{B6AE2920-161A-4549-B4F0-03637FF119FF}" srcOrd="0" destOrd="0" presId="urn:microsoft.com/office/officeart/2008/layout/VerticalCurvedList"/>
    <dgm:cxn modelId="{69FE7416-E4AA-4BB8-8D39-A74430470BD9}" type="presParOf" srcId="{B6AE2920-161A-4549-B4F0-03637FF119FF}" destId="{0591F9A1-723F-484D-8385-E678D52C1421}" srcOrd="0" destOrd="0" presId="urn:microsoft.com/office/officeart/2008/layout/VerticalCurvedList"/>
    <dgm:cxn modelId="{F4BFC4CA-CEBC-40E4-B3F2-D9349CA3E1E7}" type="presParOf" srcId="{0591F9A1-723F-484D-8385-E678D52C1421}" destId="{E596A964-1511-47BF-9566-64E15DABAC81}" srcOrd="0" destOrd="0" presId="urn:microsoft.com/office/officeart/2008/layout/VerticalCurvedList"/>
    <dgm:cxn modelId="{68269665-C93A-4E35-9244-7F6A256959F5}" type="presParOf" srcId="{0591F9A1-723F-484D-8385-E678D52C1421}" destId="{669B95B0-7455-49DE-A6D3-D4A714DB44D0}" srcOrd="1" destOrd="0" presId="urn:microsoft.com/office/officeart/2008/layout/VerticalCurvedList"/>
    <dgm:cxn modelId="{30E26377-53DE-4C36-84F6-544093487465}" type="presParOf" srcId="{0591F9A1-723F-484D-8385-E678D52C1421}" destId="{2627BF3D-2F55-4B56-A992-0BE67BBF0641}" srcOrd="2" destOrd="0" presId="urn:microsoft.com/office/officeart/2008/layout/VerticalCurvedList"/>
    <dgm:cxn modelId="{DD2E2232-4B3B-485E-92B9-9D2A45E1BD33}" type="presParOf" srcId="{0591F9A1-723F-484D-8385-E678D52C1421}" destId="{AE52E72A-53D7-478D-BE23-7FA39F0FDD67}" srcOrd="3" destOrd="0" presId="urn:microsoft.com/office/officeart/2008/layout/VerticalCurvedList"/>
    <dgm:cxn modelId="{28A184AA-6747-4FC2-BAA8-FFE687985F12}" type="presParOf" srcId="{B6AE2920-161A-4549-B4F0-03637FF119FF}" destId="{38B892E2-9B60-47AF-82BA-A147F96544D8}" srcOrd="1" destOrd="0" presId="urn:microsoft.com/office/officeart/2008/layout/VerticalCurvedList"/>
    <dgm:cxn modelId="{3B76EC00-E5E6-4E03-88D1-9599E56EBBFE}" type="presParOf" srcId="{B6AE2920-161A-4549-B4F0-03637FF119FF}" destId="{6D66F0D4-5F4D-4883-B158-C31D6F4DF65F}" srcOrd="2" destOrd="0" presId="urn:microsoft.com/office/officeart/2008/layout/VerticalCurvedList"/>
    <dgm:cxn modelId="{96F48B5A-2740-47DF-9E21-79B85BB5BF95}" type="presParOf" srcId="{6D66F0D4-5F4D-4883-B158-C31D6F4DF65F}" destId="{19950C5B-EB0B-4986-8790-76FDCF60FB01}" srcOrd="0" destOrd="0" presId="urn:microsoft.com/office/officeart/2008/layout/VerticalCurvedList"/>
    <dgm:cxn modelId="{E9F1CA72-A38D-46E4-9D74-9B74DBBE48B4}" type="presParOf" srcId="{B6AE2920-161A-4549-B4F0-03637FF119FF}" destId="{A14D092D-0F92-454E-A2D9-02922D816E30}" srcOrd="3" destOrd="0" presId="urn:microsoft.com/office/officeart/2008/layout/VerticalCurvedList"/>
    <dgm:cxn modelId="{66FED8E7-7955-42B9-9F2D-A1D3DD1DB111}" type="presParOf" srcId="{B6AE2920-161A-4549-B4F0-03637FF119FF}" destId="{9B11A2E1-D0DC-46B6-9E9B-25657B9EC208}" srcOrd="4" destOrd="0" presId="urn:microsoft.com/office/officeart/2008/layout/VerticalCurvedList"/>
    <dgm:cxn modelId="{65C96A8E-7E87-44CB-989A-0155335AF00D}" type="presParOf" srcId="{9B11A2E1-D0DC-46B6-9E9B-25657B9EC208}" destId="{CBAA72F1-5BB6-4067-B012-89A5F8CB62DB}" srcOrd="0" destOrd="0" presId="urn:microsoft.com/office/officeart/2008/layout/VerticalCurvedList"/>
    <dgm:cxn modelId="{B49F7AAF-9D67-4423-83BC-4A6F6D161BAF}" type="presParOf" srcId="{B6AE2920-161A-4549-B4F0-03637FF119FF}" destId="{409CFFFA-EBB7-4240-A0D1-48E4AEA9AD87}" srcOrd="5" destOrd="0" presId="urn:microsoft.com/office/officeart/2008/layout/VerticalCurvedList"/>
    <dgm:cxn modelId="{2A75DE23-4CDF-49DC-9055-260CEF42194D}" type="presParOf" srcId="{B6AE2920-161A-4549-B4F0-03637FF119FF}" destId="{6806B0FA-AFFA-48D0-B66C-50E31865DEE7}" srcOrd="6" destOrd="0" presId="urn:microsoft.com/office/officeart/2008/layout/VerticalCurvedList"/>
    <dgm:cxn modelId="{F00127F3-A386-40AD-90DD-58D4026198F8}" type="presParOf" srcId="{6806B0FA-AFFA-48D0-B66C-50E31865DEE7}" destId="{27FCC590-9093-4EE4-B08F-59CAC02FF805}" srcOrd="0" destOrd="0" presId="urn:microsoft.com/office/officeart/2008/layout/VerticalCurvedList"/>
    <dgm:cxn modelId="{9BDC2AD6-038C-42D1-91F1-4DA7BB91F076}" type="presParOf" srcId="{B6AE2920-161A-4549-B4F0-03637FF119FF}" destId="{F5F1EA40-A8A2-48A6-8F5F-40A67F84DCE3}" srcOrd="7" destOrd="0" presId="urn:microsoft.com/office/officeart/2008/layout/VerticalCurvedList"/>
    <dgm:cxn modelId="{F3BA4354-A481-4044-82A5-44DBF75CDC37}" type="presParOf" srcId="{B6AE2920-161A-4549-B4F0-03637FF119FF}" destId="{A152156A-36F0-417E-AE8A-4075129A317A}" srcOrd="8" destOrd="0" presId="urn:microsoft.com/office/officeart/2008/layout/VerticalCurvedList"/>
    <dgm:cxn modelId="{CF799138-E7B5-4932-85EB-5AD319638510}" type="presParOf" srcId="{A152156A-36F0-417E-AE8A-4075129A317A}" destId="{39D60374-0AA3-489B-86FF-0F51F558B0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169AB-E90D-48B7-9613-DEC022A766CD}" type="doc">
      <dgm:prSet loTypeId="urn:microsoft.com/office/officeart/2005/8/layout/hProcess3" loCatId="process" qsTypeId="urn:microsoft.com/office/officeart/2005/8/quickstyle/3d7" qsCatId="3D" csTypeId="urn:microsoft.com/office/officeart/2005/8/colors/colorful2" csCatId="colorful" phldr="1"/>
      <dgm:spPr/>
    </dgm:pt>
    <dgm:pt modelId="{038E4FBE-7487-4AB7-BA4B-C055DBAE0774}">
      <dgm:prSet phldrT="[Testo]"/>
      <dgm:spPr/>
      <dgm:t>
        <a:bodyPr/>
        <a:lstStyle/>
        <a:p>
          <a:r>
            <a:rPr lang="it-IT" dirty="0"/>
            <a:t>EFFICACIA DELLO YOGA</a:t>
          </a:r>
        </a:p>
      </dgm:t>
    </dgm:pt>
    <dgm:pt modelId="{7084A40C-5B71-41BC-A4B5-6F2D2B7EC402}" type="parTrans" cxnId="{8CBE1C09-28A0-4908-B1B6-C79E441B92FA}">
      <dgm:prSet/>
      <dgm:spPr/>
      <dgm:t>
        <a:bodyPr/>
        <a:lstStyle/>
        <a:p>
          <a:endParaRPr lang="it-IT"/>
        </a:p>
      </dgm:t>
    </dgm:pt>
    <dgm:pt modelId="{1BDBDD9D-5A55-42F4-B796-DCDEB9E00990}" type="sibTrans" cxnId="{8CBE1C09-28A0-4908-B1B6-C79E441B92FA}">
      <dgm:prSet/>
      <dgm:spPr/>
      <dgm:t>
        <a:bodyPr/>
        <a:lstStyle/>
        <a:p>
          <a:endParaRPr lang="it-IT"/>
        </a:p>
      </dgm:t>
    </dgm:pt>
    <dgm:pt modelId="{5A7879F3-63AE-4E4D-94BE-01FA90AF13F8}" type="pres">
      <dgm:prSet presAssocID="{807169AB-E90D-48B7-9613-DEC022A766CD}" presName="Name0" presStyleCnt="0">
        <dgm:presLayoutVars>
          <dgm:dir/>
          <dgm:animLvl val="lvl"/>
          <dgm:resizeHandles val="exact"/>
        </dgm:presLayoutVars>
      </dgm:prSet>
      <dgm:spPr/>
    </dgm:pt>
    <dgm:pt modelId="{DA554468-C69F-44C5-97BE-6A50914D39BD}" type="pres">
      <dgm:prSet presAssocID="{807169AB-E90D-48B7-9613-DEC022A766CD}" presName="dummy" presStyleCnt="0"/>
      <dgm:spPr/>
    </dgm:pt>
    <dgm:pt modelId="{DE9A8B84-C08C-4B40-B7A5-1A3EB7169058}" type="pres">
      <dgm:prSet presAssocID="{807169AB-E90D-48B7-9613-DEC022A766CD}" presName="linH" presStyleCnt="0"/>
      <dgm:spPr/>
    </dgm:pt>
    <dgm:pt modelId="{7D6B582D-23A0-43AD-88C3-7E10173359E3}" type="pres">
      <dgm:prSet presAssocID="{807169AB-E90D-48B7-9613-DEC022A766CD}" presName="padding1" presStyleCnt="0"/>
      <dgm:spPr/>
    </dgm:pt>
    <dgm:pt modelId="{FD175F81-508A-4732-8FC8-2CC5B642AAA2}" type="pres">
      <dgm:prSet presAssocID="{038E4FBE-7487-4AB7-BA4B-C055DBAE0774}" presName="linV" presStyleCnt="0"/>
      <dgm:spPr/>
    </dgm:pt>
    <dgm:pt modelId="{BCB2FE50-225F-4C0A-903D-1832C1FE8792}" type="pres">
      <dgm:prSet presAssocID="{038E4FBE-7487-4AB7-BA4B-C055DBAE0774}" presName="spVertical1" presStyleCnt="0"/>
      <dgm:spPr/>
    </dgm:pt>
    <dgm:pt modelId="{589BCDE6-AFD4-496F-B082-94B787096315}" type="pres">
      <dgm:prSet presAssocID="{038E4FBE-7487-4AB7-BA4B-C055DBAE0774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DD046EC-72E7-4932-9F3B-59C86871ED26}" type="pres">
      <dgm:prSet presAssocID="{038E4FBE-7487-4AB7-BA4B-C055DBAE0774}" presName="spVertical2" presStyleCnt="0"/>
      <dgm:spPr/>
    </dgm:pt>
    <dgm:pt modelId="{F54E0E5F-1878-42F0-ADFB-6F5CB2C002FC}" type="pres">
      <dgm:prSet presAssocID="{038E4FBE-7487-4AB7-BA4B-C055DBAE0774}" presName="spVertical3" presStyleCnt="0"/>
      <dgm:spPr/>
    </dgm:pt>
    <dgm:pt modelId="{BAB4159F-1836-4722-A0E6-5DA08B225D5B}" type="pres">
      <dgm:prSet presAssocID="{807169AB-E90D-48B7-9613-DEC022A766CD}" presName="padding2" presStyleCnt="0"/>
      <dgm:spPr/>
    </dgm:pt>
    <dgm:pt modelId="{1ADF6F41-4FB1-4D9B-855D-8E608088F424}" type="pres">
      <dgm:prSet presAssocID="{807169AB-E90D-48B7-9613-DEC022A766CD}" presName="negArrow" presStyleCnt="0"/>
      <dgm:spPr/>
    </dgm:pt>
    <dgm:pt modelId="{6FCCEFCC-675D-4EC1-8A33-1067B45DE05E}" type="pres">
      <dgm:prSet presAssocID="{807169AB-E90D-48B7-9613-DEC022A766CD}" presName="backgroundArrow" presStyleLbl="node1" presStyleIdx="0" presStyleCnt="1"/>
      <dgm:spPr/>
    </dgm:pt>
  </dgm:ptLst>
  <dgm:cxnLst>
    <dgm:cxn modelId="{8CBE1C09-28A0-4908-B1B6-C79E441B92FA}" srcId="{807169AB-E90D-48B7-9613-DEC022A766CD}" destId="{038E4FBE-7487-4AB7-BA4B-C055DBAE0774}" srcOrd="0" destOrd="0" parTransId="{7084A40C-5B71-41BC-A4B5-6F2D2B7EC402}" sibTransId="{1BDBDD9D-5A55-42F4-B796-DCDEB9E00990}"/>
    <dgm:cxn modelId="{41192412-62BB-4D87-AAE5-3B0ECEE0F1BC}" type="presOf" srcId="{038E4FBE-7487-4AB7-BA4B-C055DBAE0774}" destId="{589BCDE6-AFD4-496F-B082-94B787096315}" srcOrd="0" destOrd="0" presId="urn:microsoft.com/office/officeart/2005/8/layout/hProcess3"/>
    <dgm:cxn modelId="{7F78E1BD-11CC-4F0A-AFD0-FE5C8A815C30}" type="presOf" srcId="{807169AB-E90D-48B7-9613-DEC022A766CD}" destId="{5A7879F3-63AE-4E4D-94BE-01FA90AF13F8}" srcOrd="0" destOrd="0" presId="urn:microsoft.com/office/officeart/2005/8/layout/hProcess3"/>
    <dgm:cxn modelId="{094D6522-97E7-4968-882D-874DF8686955}" type="presParOf" srcId="{5A7879F3-63AE-4E4D-94BE-01FA90AF13F8}" destId="{DA554468-C69F-44C5-97BE-6A50914D39BD}" srcOrd="0" destOrd="0" presId="urn:microsoft.com/office/officeart/2005/8/layout/hProcess3"/>
    <dgm:cxn modelId="{0D63DF73-852E-482B-960D-6E83C0B30103}" type="presParOf" srcId="{5A7879F3-63AE-4E4D-94BE-01FA90AF13F8}" destId="{DE9A8B84-C08C-4B40-B7A5-1A3EB7169058}" srcOrd="1" destOrd="0" presId="urn:microsoft.com/office/officeart/2005/8/layout/hProcess3"/>
    <dgm:cxn modelId="{EA2F381E-6DC4-4542-9D6C-73750D4C25DF}" type="presParOf" srcId="{DE9A8B84-C08C-4B40-B7A5-1A3EB7169058}" destId="{7D6B582D-23A0-43AD-88C3-7E10173359E3}" srcOrd="0" destOrd="0" presId="urn:microsoft.com/office/officeart/2005/8/layout/hProcess3"/>
    <dgm:cxn modelId="{0B67E647-1CB5-4293-8BF5-90B512EB6438}" type="presParOf" srcId="{DE9A8B84-C08C-4B40-B7A5-1A3EB7169058}" destId="{FD175F81-508A-4732-8FC8-2CC5B642AAA2}" srcOrd="1" destOrd="0" presId="urn:microsoft.com/office/officeart/2005/8/layout/hProcess3"/>
    <dgm:cxn modelId="{DFA27A22-8539-4459-BCBC-A5594985A570}" type="presParOf" srcId="{FD175F81-508A-4732-8FC8-2CC5B642AAA2}" destId="{BCB2FE50-225F-4C0A-903D-1832C1FE8792}" srcOrd="0" destOrd="0" presId="urn:microsoft.com/office/officeart/2005/8/layout/hProcess3"/>
    <dgm:cxn modelId="{4DA1B742-6DB5-4F64-A145-2B1FE5337CEF}" type="presParOf" srcId="{FD175F81-508A-4732-8FC8-2CC5B642AAA2}" destId="{589BCDE6-AFD4-496F-B082-94B787096315}" srcOrd="1" destOrd="0" presId="urn:microsoft.com/office/officeart/2005/8/layout/hProcess3"/>
    <dgm:cxn modelId="{9578AD14-7B2E-4F2E-B0B7-465034D7F7A2}" type="presParOf" srcId="{FD175F81-508A-4732-8FC8-2CC5B642AAA2}" destId="{2DD046EC-72E7-4932-9F3B-59C86871ED26}" srcOrd="2" destOrd="0" presId="urn:microsoft.com/office/officeart/2005/8/layout/hProcess3"/>
    <dgm:cxn modelId="{257B0ECD-E68C-4559-9888-35BF58E2BEFA}" type="presParOf" srcId="{FD175F81-508A-4732-8FC8-2CC5B642AAA2}" destId="{F54E0E5F-1878-42F0-ADFB-6F5CB2C002FC}" srcOrd="3" destOrd="0" presId="urn:microsoft.com/office/officeart/2005/8/layout/hProcess3"/>
    <dgm:cxn modelId="{CAD7B9DE-2367-45F7-929C-DCCD611080F5}" type="presParOf" srcId="{DE9A8B84-C08C-4B40-B7A5-1A3EB7169058}" destId="{BAB4159F-1836-4722-A0E6-5DA08B225D5B}" srcOrd="2" destOrd="0" presId="urn:microsoft.com/office/officeart/2005/8/layout/hProcess3"/>
    <dgm:cxn modelId="{DCBF154B-E17D-4002-A6A9-3565989F20C0}" type="presParOf" srcId="{DE9A8B84-C08C-4B40-B7A5-1A3EB7169058}" destId="{1ADF6F41-4FB1-4D9B-855D-8E608088F424}" srcOrd="3" destOrd="0" presId="urn:microsoft.com/office/officeart/2005/8/layout/hProcess3"/>
    <dgm:cxn modelId="{0EFDBDA8-86A5-42CD-920F-F1B7206953B2}" type="presParOf" srcId="{DE9A8B84-C08C-4B40-B7A5-1A3EB7169058}" destId="{6FCCEFCC-675D-4EC1-8A33-1067B45DE05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7197A-F3C5-4D0D-9BE5-70C37A2BCE01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D230333-A8D3-454C-AF6E-A0465EBD43D3}">
      <dgm:prSet phldrT="[Testo]"/>
      <dgm:spPr/>
      <dgm:t>
        <a:bodyPr/>
        <a:lstStyle/>
        <a:p>
          <a:r>
            <a:rPr lang="it-IT" b="1" dirty="0"/>
            <a:t>40</a:t>
          </a:r>
          <a:r>
            <a:rPr lang="it-IT" dirty="0"/>
            <a:t> </a:t>
          </a:r>
        </a:p>
        <a:p>
          <a:r>
            <a:rPr lang="it-IT" dirty="0"/>
            <a:t>PAZIENTI</a:t>
          </a:r>
        </a:p>
      </dgm:t>
    </dgm:pt>
    <dgm:pt modelId="{8FA26E69-EACD-40CE-BCA1-9503CE00971C}" type="parTrans" cxnId="{ECA4FE81-0F2F-4ED7-9CCD-3C5BD51A2726}">
      <dgm:prSet/>
      <dgm:spPr/>
      <dgm:t>
        <a:bodyPr/>
        <a:lstStyle/>
        <a:p>
          <a:endParaRPr lang="it-IT"/>
        </a:p>
      </dgm:t>
    </dgm:pt>
    <dgm:pt modelId="{A3D1DD60-957A-4766-82EA-91AA752A517F}" type="sibTrans" cxnId="{ECA4FE81-0F2F-4ED7-9CCD-3C5BD51A2726}">
      <dgm:prSet/>
      <dgm:spPr/>
      <dgm:t>
        <a:bodyPr/>
        <a:lstStyle/>
        <a:p>
          <a:endParaRPr lang="it-IT"/>
        </a:p>
      </dgm:t>
    </dgm:pt>
    <dgm:pt modelId="{67B60484-CB9E-42D9-B821-2489F43A8E33}">
      <dgm:prSet phldrT="[Testo]"/>
      <dgm:spPr/>
      <dgm:t>
        <a:bodyPr/>
        <a:lstStyle/>
        <a:p>
          <a:r>
            <a:rPr lang="it-IT" b="1" dirty="0"/>
            <a:t>20</a:t>
          </a:r>
          <a:r>
            <a:rPr lang="it-IT" dirty="0"/>
            <a:t> </a:t>
          </a:r>
        </a:p>
        <a:p>
          <a:r>
            <a:rPr lang="it-IT" dirty="0"/>
            <a:t>GRUPPO YOGA</a:t>
          </a:r>
        </a:p>
      </dgm:t>
    </dgm:pt>
    <dgm:pt modelId="{58A4EF55-96D8-42DA-BBAF-5F2593908E35}" type="parTrans" cxnId="{7C3A6A2A-A68F-4035-8FEF-09058156AB2D}">
      <dgm:prSet/>
      <dgm:spPr/>
      <dgm:t>
        <a:bodyPr/>
        <a:lstStyle/>
        <a:p>
          <a:endParaRPr lang="it-IT"/>
        </a:p>
      </dgm:t>
    </dgm:pt>
    <dgm:pt modelId="{C3BBF1B9-423E-43F8-925F-7CD29FAF7040}" type="sibTrans" cxnId="{7C3A6A2A-A68F-4035-8FEF-09058156AB2D}">
      <dgm:prSet/>
      <dgm:spPr/>
      <dgm:t>
        <a:bodyPr/>
        <a:lstStyle/>
        <a:p>
          <a:endParaRPr lang="it-IT"/>
        </a:p>
      </dgm:t>
    </dgm:pt>
    <dgm:pt modelId="{6489BDB3-AF67-47E2-AE6B-5461D421D936}">
      <dgm:prSet phldrT="[Testo]"/>
      <dgm:spPr/>
      <dgm:t>
        <a:bodyPr/>
        <a:lstStyle/>
        <a:p>
          <a:r>
            <a:rPr lang="it-IT" b="1" dirty="0"/>
            <a:t>20</a:t>
          </a:r>
          <a:r>
            <a:rPr lang="it-IT" dirty="0"/>
            <a:t> </a:t>
          </a:r>
        </a:p>
        <a:p>
          <a:r>
            <a:rPr lang="it-IT" dirty="0"/>
            <a:t>GRUPPO DI CONTROLLO</a:t>
          </a:r>
        </a:p>
      </dgm:t>
    </dgm:pt>
    <dgm:pt modelId="{5F30327A-E1D3-4A53-AE3C-AD59B976FC7E}" type="parTrans" cxnId="{FC7B778A-3BEC-4023-8A81-204316EA86E0}">
      <dgm:prSet/>
      <dgm:spPr/>
      <dgm:t>
        <a:bodyPr/>
        <a:lstStyle/>
        <a:p>
          <a:endParaRPr lang="it-IT"/>
        </a:p>
      </dgm:t>
    </dgm:pt>
    <dgm:pt modelId="{2D2C74FD-E4FE-49EC-B7DE-805C3A8AC8FA}" type="sibTrans" cxnId="{FC7B778A-3BEC-4023-8A81-204316EA86E0}">
      <dgm:prSet/>
      <dgm:spPr/>
      <dgm:t>
        <a:bodyPr/>
        <a:lstStyle/>
        <a:p>
          <a:endParaRPr lang="it-IT"/>
        </a:p>
      </dgm:t>
    </dgm:pt>
    <dgm:pt modelId="{2CBD8B11-E6F1-4D3F-BCDF-0EB111B31AD1}" type="pres">
      <dgm:prSet presAssocID="{9C57197A-F3C5-4D0D-9BE5-70C37A2BCE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6F6B89-BDC6-47D7-AA84-45EC6E208369}" type="pres">
      <dgm:prSet presAssocID="{8D230333-A8D3-454C-AF6E-A0465EBD43D3}" presName="hierRoot1" presStyleCnt="0"/>
      <dgm:spPr/>
    </dgm:pt>
    <dgm:pt modelId="{3D565E9C-8B57-4938-9449-1F32B4D473D8}" type="pres">
      <dgm:prSet presAssocID="{8D230333-A8D3-454C-AF6E-A0465EBD43D3}" presName="composite" presStyleCnt="0"/>
      <dgm:spPr/>
    </dgm:pt>
    <dgm:pt modelId="{68B72C7F-A7AE-4E10-A74C-5B5B1E940D05}" type="pres">
      <dgm:prSet presAssocID="{8D230333-A8D3-454C-AF6E-A0465EBD43D3}" presName="background" presStyleLbl="node0" presStyleIdx="0" presStyleCnt="1"/>
      <dgm:spPr/>
    </dgm:pt>
    <dgm:pt modelId="{CB666BAF-AAA5-4B7C-9195-DADD030CE899}" type="pres">
      <dgm:prSet presAssocID="{8D230333-A8D3-454C-AF6E-A0465EBD43D3}" presName="text" presStyleLbl="fgAcc0" presStyleIdx="0" presStyleCnt="1">
        <dgm:presLayoutVars>
          <dgm:chPref val="3"/>
        </dgm:presLayoutVars>
      </dgm:prSet>
      <dgm:spPr/>
    </dgm:pt>
    <dgm:pt modelId="{6D8A2854-C105-420C-AADF-CBE5EACFBA9C}" type="pres">
      <dgm:prSet presAssocID="{8D230333-A8D3-454C-AF6E-A0465EBD43D3}" presName="hierChild2" presStyleCnt="0"/>
      <dgm:spPr/>
    </dgm:pt>
    <dgm:pt modelId="{93FE705D-AF40-49BA-8022-1941A5CD581F}" type="pres">
      <dgm:prSet presAssocID="{58A4EF55-96D8-42DA-BBAF-5F2593908E35}" presName="Name10" presStyleLbl="parChTrans1D2" presStyleIdx="0" presStyleCnt="2"/>
      <dgm:spPr/>
    </dgm:pt>
    <dgm:pt modelId="{84DBC85B-82C8-4A3A-9AD1-ECC897DF59B2}" type="pres">
      <dgm:prSet presAssocID="{67B60484-CB9E-42D9-B821-2489F43A8E33}" presName="hierRoot2" presStyleCnt="0"/>
      <dgm:spPr/>
    </dgm:pt>
    <dgm:pt modelId="{3C9DE158-ADB2-4EBA-88F6-60CB1FA60717}" type="pres">
      <dgm:prSet presAssocID="{67B60484-CB9E-42D9-B821-2489F43A8E33}" presName="composite2" presStyleCnt="0"/>
      <dgm:spPr/>
    </dgm:pt>
    <dgm:pt modelId="{49219B25-9992-442B-863A-446C0409EAD2}" type="pres">
      <dgm:prSet presAssocID="{67B60484-CB9E-42D9-B821-2489F43A8E33}" presName="background2" presStyleLbl="node2" presStyleIdx="0" presStyleCnt="2"/>
      <dgm:spPr/>
    </dgm:pt>
    <dgm:pt modelId="{324E1DB6-4D61-43B2-BEEC-B6ADD450960A}" type="pres">
      <dgm:prSet presAssocID="{67B60484-CB9E-42D9-B821-2489F43A8E33}" presName="text2" presStyleLbl="fgAcc2" presStyleIdx="0" presStyleCnt="2">
        <dgm:presLayoutVars>
          <dgm:chPref val="3"/>
        </dgm:presLayoutVars>
      </dgm:prSet>
      <dgm:spPr/>
    </dgm:pt>
    <dgm:pt modelId="{ED1FC6E6-D754-4F4B-A35A-E675B360BED8}" type="pres">
      <dgm:prSet presAssocID="{67B60484-CB9E-42D9-B821-2489F43A8E33}" presName="hierChild3" presStyleCnt="0"/>
      <dgm:spPr/>
    </dgm:pt>
    <dgm:pt modelId="{DC5519B2-06CD-4240-8756-221CBAC5B914}" type="pres">
      <dgm:prSet presAssocID="{5F30327A-E1D3-4A53-AE3C-AD59B976FC7E}" presName="Name10" presStyleLbl="parChTrans1D2" presStyleIdx="1" presStyleCnt="2"/>
      <dgm:spPr/>
    </dgm:pt>
    <dgm:pt modelId="{8825FF9E-8B2F-4552-A804-E7B4D8D1F17C}" type="pres">
      <dgm:prSet presAssocID="{6489BDB3-AF67-47E2-AE6B-5461D421D936}" presName="hierRoot2" presStyleCnt="0"/>
      <dgm:spPr/>
    </dgm:pt>
    <dgm:pt modelId="{C4F0F57C-FD59-41C7-A079-004778B3B91B}" type="pres">
      <dgm:prSet presAssocID="{6489BDB3-AF67-47E2-AE6B-5461D421D936}" presName="composite2" presStyleCnt="0"/>
      <dgm:spPr/>
    </dgm:pt>
    <dgm:pt modelId="{AE56F111-BC1B-47A9-A4BA-5741BD1C27F1}" type="pres">
      <dgm:prSet presAssocID="{6489BDB3-AF67-47E2-AE6B-5461D421D936}" presName="background2" presStyleLbl="node2" presStyleIdx="1" presStyleCnt="2"/>
      <dgm:spPr/>
    </dgm:pt>
    <dgm:pt modelId="{895EE87F-7934-422D-8276-0849AE1565A1}" type="pres">
      <dgm:prSet presAssocID="{6489BDB3-AF67-47E2-AE6B-5461D421D936}" presName="text2" presStyleLbl="fgAcc2" presStyleIdx="1" presStyleCnt="2">
        <dgm:presLayoutVars>
          <dgm:chPref val="3"/>
        </dgm:presLayoutVars>
      </dgm:prSet>
      <dgm:spPr/>
    </dgm:pt>
    <dgm:pt modelId="{8CF43487-3D55-4189-93C3-1171E6663091}" type="pres">
      <dgm:prSet presAssocID="{6489BDB3-AF67-47E2-AE6B-5461D421D936}" presName="hierChild3" presStyleCnt="0"/>
      <dgm:spPr/>
    </dgm:pt>
  </dgm:ptLst>
  <dgm:cxnLst>
    <dgm:cxn modelId="{7C3A6A2A-A68F-4035-8FEF-09058156AB2D}" srcId="{8D230333-A8D3-454C-AF6E-A0465EBD43D3}" destId="{67B60484-CB9E-42D9-B821-2489F43A8E33}" srcOrd="0" destOrd="0" parTransId="{58A4EF55-96D8-42DA-BBAF-5F2593908E35}" sibTransId="{C3BBF1B9-423E-43F8-925F-7CD29FAF7040}"/>
    <dgm:cxn modelId="{7E9F665C-B570-4D7C-8CF8-1B792B028B37}" type="presOf" srcId="{67B60484-CB9E-42D9-B821-2489F43A8E33}" destId="{324E1DB6-4D61-43B2-BEEC-B6ADD450960A}" srcOrd="0" destOrd="0" presId="urn:microsoft.com/office/officeart/2005/8/layout/hierarchy1"/>
    <dgm:cxn modelId="{49F11569-35C5-4DC8-BF86-D7545A63957E}" type="presOf" srcId="{5F30327A-E1D3-4A53-AE3C-AD59B976FC7E}" destId="{DC5519B2-06CD-4240-8756-221CBAC5B914}" srcOrd="0" destOrd="0" presId="urn:microsoft.com/office/officeart/2005/8/layout/hierarchy1"/>
    <dgm:cxn modelId="{ECA4FE81-0F2F-4ED7-9CCD-3C5BD51A2726}" srcId="{9C57197A-F3C5-4D0D-9BE5-70C37A2BCE01}" destId="{8D230333-A8D3-454C-AF6E-A0465EBD43D3}" srcOrd="0" destOrd="0" parTransId="{8FA26E69-EACD-40CE-BCA1-9503CE00971C}" sibTransId="{A3D1DD60-957A-4766-82EA-91AA752A517F}"/>
    <dgm:cxn modelId="{FC7B778A-3BEC-4023-8A81-204316EA86E0}" srcId="{8D230333-A8D3-454C-AF6E-A0465EBD43D3}" destId="{6489BDB3-AF67-47E2-AE6B-5461D421D936}" srcOrd="1" destOrd="0" parTransId="{5F30327A-E1D3-4A53-AE3C-AD59B976FC7E}" sibTransId="{2D2C74FD-E4FE-49EC-B7DE-805C3A8AC8FA}"/>
    <dgm:cxn modelId="{67CC37BF-41DE-436C-AF64-2A02C8C6C008}" type="presOf" srcId="{58A4EF55-96D8-42DA-BBAF-5F2593908E35}" destId="{93FE705D-AF40-49BA-8022-1941A5CD581F}" srcOrd="0" destOrd="0" presId="urn:microsoft.com/office/officeart/2005/8/layout/hierarchy1"/>
    <dgm:cxn modelId="{89753DD5-55F5-4F6D-B504-53DF3EC2CCED}" type="presOf" srcId="{9C57197A-F3C5-4D0D-9BE5-70C37A2BCE01}" destId="{2CBD8B11-E6F1-4D3F-BCDF-0EB111B31AD1}" srcOrd="0" destOrd="0" presId="urn:microsoft.com/office/officeart/2005/8/layout/hierarchy1"/>
    <dgm:cxn modelId="{AB73C4D7-55B6-4000-8216-FFB7934AF797}" type="presOf" srcId="{6489BDB3-AF67-47E2-AE6B-5461D421D936}" destId="{895EE87F-7934-422D-8276-0849AE1565A1}" srcOrd="0" destOrd="0" presId="urn:microsoft.com/office/officeart/2005/8/layout/hierarchy1"/>
    <dgm:cxn modelId="{C18CF2F1-304F-497E-9D58-8728503CEA29}" type="presOf" srcId="{8D230333-A8D3-454C-AF6E-A0465EBD43D3}" destId="{CB666BAF-AAA5-4B7C-9195-DADD030CE899}" srcOrd="0" destOrd="0" presId="urn:microsoft.com/office/officeart/2005/8/layout/hierarchy1"/>
    <dgm:cxn modelId="{691CE0DC-1FF4-4124-9B64-3C82753193D8}" type="presParOf" srcId="{2CBD8B11-E6F1-4D3F-BCDF-0EB111B31AD1}" destId="{716F6B89-BDC6-47D7-AA84-45EC6E208369}" srcOrd="0" destOrd="0" presId="urn:microsoft.com/office/officeart/2005/8/layout/hierarchy1"/>
    <dgm:cxn modelId="{7DB48A8B-63A3-4AC7-9C6D-92073ED251FC}" type="presParOf" srcId="{716F6B89-BDC6-47D7-AA84-45EC6E208369}" destId="{3D565E9C-8B57-4938-9449-1F32B4D473D8}" srcOrd="0" destOrd="0" presId="urn:microsoft.com/office/officeart/2005/8/layout/hierarchy1"/>
    <dgm:cxn modelId="{2A842B9F-4B39-4393-A12F-1FE61985218F}" type="presParOf" srcId="{3D565E9C-8B57-4938-9449-1F32B4D473D8}" destId="{68B72C7F-A7AE-4E10-A74C-5B5B1E940D05}" srcOrd="0" destOrd="0" presId="urn:microsoft.com/office/officeart/2005/8/layout/hierarchy1"/>
    <dgm:cxn modelId="{37C5518E-D73D-4102-9328-C9AF997C1130}" type="presParOf" srcId="{3D565E9C-8B57-4938-9449-1F32B4D473D8}" destId="{CB666BAF-AAA5-4B7C-9195-DADD030CE899}" srcOrd="1" destOrd="0" presId="urn:microsoft.com/office/officeart/2005/8/layout/hierarchy1"/>
    <dgm:cxn modelId="{2E2EA262-761B-4BDF-96DC-5B1893125252}" type="presParOf" srcId="{716F6B89-BDC6-47D7-AA84-45EC6E208369}" destId="{6D8A2854-C105-420C-AADF-CBE5EACFBA9C}" srcOrd="1" destOrd="0" presId="urn:microsoft.com/office/officeart/2005/8/layout/hierarchy1"/>
    <dgm:cxn modelId="{425A9961-3E8B-4D9E-BBD2-87C21DF0DDE5}" type="presParOf" srcId="{6D8A2854-C105-420C-AADF-CBE5EACFBA9C}" destId="{93FE705D-AF40-49BA-8022-1941A5CD581F}" srcOrd="0" destOrd="0" presId="urn:microsoft.com/office/officeart/2005/8/layout/hierarchy1"/>
    <dgm:cxn modelId="{A5E9FB89-0946-42C9-BD1F-8FB3D3EB2E33}" type="presParOf" srcId="{6D8A2854-C105-420C-AADF-CBE5EACFBA9C}" destId="{84DBC85B-82C8-4A3A-9AD1-ECC897DF59B2}" srcOrd="1" destOrd="0" presId="urn:microsoft.com/office/officeart/2005/8/layout/hierarchy1"/>
    <dgm:cxn modelId="{94DDAC54-A19F-4A93-B5F3-18C049416CC5}" type="presParOf" srcId="{84DBC85B-82C8-4A3A-9AD1-ECC897DF59B2}" destId="{3C9DE158-ADB2-4EBA-88F6-60CB1FA60717}" srcOrd="0" destOrd="0" presId="urn:microsoft.com/office/officeart/2005/8/layout/hierarchy1"/>
    <dgm:cxn modelId="{0B544F35-98EC-4D87-8E1B-FD1ACFD43924}" type="presParOf" srcId="{3C9DE158-ADB2-4EBA-88F6-60CB1FA60717}" destId="{49219B25-9992-442B-863A-446C0409EAD2}" srcOrd="0" destOrd="0" presId="urn:microsoft.com/office/officeart/2005/8/layout/hierarchy1"/>
    <dgm:cxn modelId="{065C433C-8A38-4733-A34D-787DAA979F0E}" type="presParOf" srcId="{3C9DE158-ADB2-4EBA-88F6-60CB1FA60717}" destId="{324E1DB6-4D61-43B2-BEEC-B6ADD450960A}" srcOrd="1" destOrd="0" presId="urn:microsoft.com/office/officeart/2005/8/layout/hierarchy1"/>
    <dgm:cxn modelId="{75AF56C0-FC23-4949-92BB-98FE0CF9BDCD}" type="presParOf" srcId="{84DBC85B-82C8-4A3A-9AD1-ECC897DF59B2}" destId="{ED1FC6E6-D754-4F4B-A35A-E675B360BED8}" srcOrd="1" destOrd="0" presId="urn:microsoft.com/office/officeart/2005/8/layout/hierarchy1"/>
    <dgm:cxn modelId="{04BF4999-0035-4423-87C7-1DA7333B034E}" type="presParOf" srcId="{6D8A2854-C105-420C-AADF-CBE5EACFBA9C}" destId="{DC5519B2-06CD-4240-8756-221CBAC5B914}" srcOrd="2" destOrd="0" presId="urn:microsoft.com/office/officeart/2005/8/layout/hierarchy1"/>
    <dgm:cxn modelId="{BC20AD17-DC1E-484A-955E-C4C1572C4040}" type="presParOf" srcId="{6D8A2854-C105-420C-AADF-CBE5EACFBA9C}" destId="{8825FF9E-8B2F-4552-A804-E7B4D8D1F17C}" srcOrd="3" destOrd="0" presId="urn:microsoft.com/office/officeart/2005/8/layout/hierarchy1"/>
    <dgm:cxn modelId="{472BDE1C-B9B0-44E3-8E69-8A9A901F302E}" type="presParOf" srcId="{8825FF9E-8B2F-4552-A804-E7B4D8D1F17C}" destId="{C4F0F57C-FD59-41C7-A079-004778B3B91B}" srcOrd="0" destOrd="0" presId="urn:microsoft.com/office/officeart/2005/8/layout/hierarchy1"/>
    <dgm:cxn modelId="{769BC51F-54D9-484E-8C38-FC93C7674E18}" type="presParOf" srcId="{C4F0F57C-FD59-41C7-A079-004778B3B91B}" destId="{AE56F111-BC1B-47A9-A4BA-5741BD1C27F1}" srcOrd="0" destOrd="0" presId="urn:microsoft.com/office/officeart/2005/8/layout/hierarchy1"/>
    <dgm:cxn modelId="{6F56A274-2CE6-4ED1-8401-180FE8F81F41}" type="presParOf" srcId="{C4F0F57C-FD59-41C7-A079-004778B3B91B}" destId="{895EE87F-7934-422D-8276-0849AE1565A1}" srcOrd="1" destOrd="0" presId="urn:microsoft.com/office/officeart/2005/8/layout/hierarchy1"/>
    <dgm:cxn modelId="{274B7211-B006-4D70-9DD8-FAA4E6893DA0}" type="presParOf" srcId="{8825FF9E-8B2F-4552-A804-E7B4D8D1F17C}" destId="{8CF43487-3D55-4189-93C3-1171E66630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980B3-5D0B-4C8D-8AFC-9F859575CFF7}" type="doc">
      <dgm:prSet loTypeId="urn:microsoft.com/office/officeart/2005/8/layout/chevron2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EDFA699-4364-4186-912D-5C8A1C703383}">
      <dgm:prSet phldrT="[Testo]"/>
      <dgm:spPr/>
      <dgm:t>
        <a:bodyPr/>
        <a:lstStyle/>
        <a:p>
          <a:r>
            <a:rPr lang="it-IT" dirty="0"/>
            <a:t>YOGA</a:t>
          </a:r>
        </a:p>
      </dgm:t>
    </dgm:pt>
    <dgm:pt modelId="{27B29FFF-2125-4FB6-AE9C-C154DE3BE67B}" type="parTrans" cxnId="{194A29BD-7268-4732-ACE3-1B1FBE8E85AA}">
      <dgm:prSet/>
      <dgm:spPr/>
      <dgm:t>
        <a:bodyPr/>
        <a:lstStyle/>
        <a:p>
          <a:endParaRPr lang="it-IT"/>
        </a:p>
      </dgm:t>
    </dgm:pt>
    <dgm:pt modelId="{85C01048-F4D6-4144-B582-8DAFFAE687A5}" type="sibTrans" cxnId="{194A29BD-7268-4732-ACE3-1B1FBE8E85AA}">
      <dgm:prSet/>
      <dgm:spPr/>
      <dgm:t>
        <a:bodyPr/>
        <a:lstStyle/>
        <a:p>
          <a:endParaRPr lang="it-IT"/>
        </a:p>
      </dgm:t>
    </dgm:pt>
    <dgm:pt modelId="{C8D8F51E-C5CC-44A4-A1C3-40D63499021B}">
      <dgm:prSet phldrT="[Testo]"/>
      <dgm:spPr/>
      <dgm:t>
        <a:bodyPr/>
        <a:lstStyle/>
        <a:p>
          <a:pPr algn="ctr"/>
          <a:r>
            <a:rPr lang="it-IT" dirty="0"/>
            <a:t>Raccomandazioni dietetico-comportamentali </a:t>
          </a:r>
          <a:r>
            <a:rPr lang="it-IT" dirty="0" err="1"/>
            <a:t>pre</a:t>
          </a:r>
          <a:r>
            <a:rPr lang="it-IT" dirty="0"/>
            <a:t>-intervento</a:t>
          </a:r>
        </a:p>
      </dgm:t>
    </dgm:pt>
    <dgm:pt modelId="{4D0B9ACF-E684-46A9-98EB-593050729C48}" type="parTrans" cxnId="{1835E2D3-2D3C-46AE-89B3-C4AC3C1D9489}">
      <dgm:prSet/>
      <dgm:spPr/>
      <dgm:t>
        <a:bodyPr/>
        <a:lstStyle/>
        <a:p>
          <a:endParaRPr lang="it-IT"/>
        </a:p>
      </dgm:t>
    </dgm:pt>
    <dgm:pt modelId="{9339C85A-7E15-4BDB-BB79-5C0867340D52}" type="sibTrans" cxnId="{1835E2D3-2D3C-46AE-89B3-C4AC3C1D9489}">
      <dgm:prSet/>
      <dgm:spPr/>
      <dgm:t>
        <a:bodyPr/>
        <a:lstStyle/>
        <a:p>
          <a:endParaRPr lang="it-IT"/>
        </a:p>
      </dgm:t>
    </dgm:pt>
    <dgm:pt modelId="{2138EE20-A294-4AF5-AE61-300CE11AD0BB}">
      <dgm:prSet phldrT="[Testo]"/>
      <dgm:spPr/>
      <dgm:t>
        <a:bodyPr/>
        <a:lstStyle/>
        <a:p>
          <a:pPr algn="ctr"/>
          <a:r>
            <a:rPr lang="it-IT" dirty="0"/>
            <a:t>Istruzioni per sessioni yoga</a:t>
          </a:r>
        </a:p>
      </dgm:t>
    </dgm:pt>
    <dgm:pt modelId="{9FD47C9D-5F7B-4A2E-A87F-B466DFD85B7F}" type="parTrans" cxnId="{A3512179-5D6B-49BF-9B54-CE97103628F1}">
      <dgm:prSet/>
      <dgm:spPr/>
      <dgm:t>
        <a:bodyPr/>
        <a:lstStyle/>
        <a:p>
          <a:endParaRPr lang="it-IT"/>
        </a:p>
      </dgm:t>
    </dgm:pt>
    <dgm:pt modelId="{5B653CF3-9FE8-4489-BC09-1AC7F5DC45BE}" type="sibTrans" cxnId="{A3512179-5D6B-49BF-9B54-CE97103628F1}">
      <dgm:prSet/>
      <dgm:spPr/>
      <dgm:t>
        <a:bodyPr/>
        <a:lstStyle/>
        <a:p>
          <a:endParaRPr lang="it-IT"/>
        </a:p>
      </dgm:t>
    </dgm:pt>
    <dgm:pt modelId="{7F44BE65-B732-4226-B8A3-6A45CC810B54}">
      <dgm:prSet phldrT="[Testo]"/>
      <dgm:spPr/>
      <dgm:t>
        <a:bodyPr/>
        <a:lstStyle/>
        <a:p>
          <a:r>
            <a:rPr lang="it-IT" dirty="0"/>
            <a:t>CONTROLLO</a:t>
          </a:r>
        </a:p>
      </dgm:t>
    </dgm:pt>
    <dgm:pt modelId="{4484D335-3547-4A04-A277-12504D0E0953}" type="parTrans" cxnId="{857E2506-B40D-4F44-8FF2-67BF110F6869}">
      <dgm:prSet/>
      <dgm:spPr/>
      <dgm:t>
        <a:bodyPr/>
        <a:lstStyle/>
        <a:p>
          <a:endParaRPr lang="it-IT"/>
        </a:p>
      </dgm:t>
    </dgm:pt>
    <dgm:pt modelId="{A7702B9D-DA88-420B-9A2E-B92FCF8D3ECE}" type="sibTrans" cxnId="{857E2506-B40D-4F44-8FF2-67BF110F6869}">
      <dgm:prSet/>
      <dgm:spPr/>
      <dgm:t>
        <a:bodyPr/>
        <a:lstStyle/>
        <a:p>
          <a:endParaRPr lang="it-IT"/>
        </a:p>
      </dgm:t>
    </dgm:pt>
    <dgm:pt modelId="{3FE71EF0-F63F-401E-BB99-68EEF1248C7D}">
      <dgm:prSet phldrT="[Testo]"/>
      <dgm:spPr/>
      <dgm:t>
        <a:bodyPr/>
        <a:lstStyle/>
        <a:p>
          <a:pPr algn="ctr"/>
          <a:r>
            <a:rPr lang="it-IT" dirty="0"/>
            <a:t>Raccomandazioni dietetico-comportamentali </a:t>
          </a:r>
          <a:r>
            <a:rPr lang="it-IT" dirty="0" err="1"/>
            <a:t>pre</a:t>
          </a:r>
          <a:r>
            <a:rPr lang="it-IT" dirty="0"/>
            <a:t>-intervento</a:t>
          </a:r>
        </a:p>
      </dgm:t>
    </dgm:pt>
    <dgm:pt modelId="{3C062E92-6234-4F90-969D-BE481D21165D}" type="parTrans" cxnId="{4F29F1CB-E115-4053-92F3-51DB6FB0232D}">
      <dgm:prSet/>
      <dgm:spPr/>
      <dgm:t>
        <a:bodyPr/>
        <a:lstStyle/>
        <a:p>
          <a:endParaRPr lang="it-IT"/>
        </a:p>
      </dgm:t>
    </dgm:pt>
    <dgm:pt modelId="{7A573315-321D-4B4B-8519-48BADD5D9A30}" type="sibTrans" cxnId="{4F29F1CB-E115-4053-92F3-51DB6FB0232D}">
      <dgm:prSet/>
      <dgm:spPr/>
      <dgm:t>
        <a:bodyPr/>
        <a:lstStyle/>
        <a:p>
          <a:endParaRPr lang="it-IT"/>
        </a:p>
      </dgm:t>
    </dgm:pt>
    <dgm:pt modelId="{282AB1D2-492C-474C-BA6B-B6A1407ED9E0}" type="pres">
      <dgm:prSet presAssocID="{3EF980B3-5D0B-4C8D-8AFC-9F859575CFF7}" presName="linearFlow" presStyleCnt="0">
        <dgm:presLayoutVars>
          <dgm:dir/>
          <dgm:animLvl val="lvl"/>
          <dgm:resizeHandles val="exact"/>
        </dgm:presLayoutVars>
      </dgm:prSet>
      <dgm:spPr/>
    </dgm:pt>
    <dgm:pt modelId="{704BDB7B-CFEB-492F-BADB-D6DE3762EAA8}" type="pres">
      <dgm:prSet presAssocID="{9EDFA699-4364-4186-912D-5C8A1C703383}" presName="composite" presStyleCnt="0"/>
      <dgm:spPr/>
    </dgm:pt>
    <dgm:pt modelId="{0C6A52CE-397D-40A8-B85E-A4ABF6899CE6}" type="pres">
      <dgm:prSet presAssocID="{9EDFA699-4364-4186-912D-5C8A1C70338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37D9369-26AD-48E7-A047-0FB599472916}" type="pres">
      <dgm:prSet presAssocID="{9EDFA699-4364-4186-912D-5C8A1C703383}" presName="descendantText" presStyleLbl="alignAcc1" presStyleIdx="0" presStyleCnt="2">
        <dgm:presLayoutVars>
          <dgm:bulletEnabled val="1"/>
        </dgm:presLayoutVars>
      </dgm:prSet>
      <dgm:spPr/>
    </dgm:pt>
    <dgm:pt modelId="{7D630AD2-BAEF-4786-AB0D-021C5EFC5B3E}" type="pres">
      <dgm:prSet presAssocID="{85C01048-F4D6-4144-B582-8DAFFAE687A5}" presName="sp" presStyleCnt="0"/>
      <dgm:spPr/>
    </dgm:pt>
    <dgm:pt modelId="{D4E322DB-E3D7-4009-8BD0-2832B1CC14E6}" type="pres">
      <dgm:prSet presAssocID="{7F44BE65-B732-4226-B8A3-6A45CC810B54}" presName="composite" presStyleCnt="0"/>
      <dgm:spPr/>
    </dgm:pt>
    <dgm:pt modelId="{5029AD28-498E-4823-9041-60AFC52A5C92}" type="pres">
      <dgm:prSet presAssocID="{7F44BE65-B732-4226-B8A3-6A45CC810B5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4B1F64A-65C7-4CB0-9648-D085A213575A}" type="pres">
      <dgm:prSet presAssocID="{7F44BE65-B732-4226-B8A3-6A45CC810B5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57E2506-B40D-4F44-8FF2-67BF110F6869}" srcId="{3EF980B3-5D0B-4C8D-8AFC-9F859575CFF7}" destId="{7F44BE65-B732-4226-B8A3-6A45CC810B54}" srcOrd="1" destOrd="0" parTransId="{4484D335-3547-4A04-A277-12504D0E0953}" sibTransId="{A7702B9D-DA88-420B-9A2E-B92FCF8D3ECE}"/>
    <dgm:cxn modelId="{FFC8582F-DD46-44A5-829D-A6354F43F027}" type="presOf" srcId="{2138EE20-A294-4AF5-AE61-300CE11AD0BB}" destId="{037D9369-26AD-48E7-A047-0FB599472916}" srcOrd="0" destOrd="1" presId="urn:microsoft.com/office/officeart/2005/8/layout/chevron2"/>
    <dgm:cxn modelId="{87DD1832-7B18-4840-960A-C33FFB0E6ED8}" type="presOf" srcId="{C8D8F51E-C5CC-44A4-A1C3-40D63499021B}" destId="{037D9369-26AD-48E7-A047-0FB599472916}" srcOrd="0" destOrd="0" presId="urn:microsoft.com/office/officeart/2005/8/layout/chevron2"/>
    <dgm:cxn modelId="{A3512179-5D6B-49BF-9B54-CE97103628F1}" srcId="{9EDFA699-4364-4186-912D-5C8A1C703383}" destId="{2138EE20-A294-4AF5-AE61-300CE11AD0BB}" srcOrd="1" destOrd="0" parTransId="{9FD47C9D-5F7B-4A2E-A87F-B466DFD85B7F}" sibTransId="{5B653CF3-9FE8-4489-BC09-1AC7F5DC45BE}"/>
    <dgm:cxn modelId="{EB7B79A3-4CFE-4875-81A8-22000FD43EB8}" type="presOf" srcId="{9EDFA699-4364-4186-912D-5C8A1C703383}" destId="{0C6A52CE-397D-40A8-B85E-A4ABF6899CE6}" srcOrd="0" destOrd="0" presId="urn:microsoft.com/office/officeart/2005/8/layout/chevron2"/>
    <dgm:cxn modelId="{4062F4AC-829A-4BB8-ACDA-43A1CF33F932}" type="presOf" srcId="{3EF980B3-5D0B-4C8D-8AFC-9F859575CFF7}" destId="{282AB1D2-492C-474C-BA6B-B6A1407ED9E0}" srcOrd="0" destOrd="0" presId="urn:microsoft.com/office/officeart/2005/8/layout/chevron2"/>
    <dgm:cxn modelId="{194A29BD-7268-4732-ACE3-1B1FBE8E85AA}" srcId="{3EF980B3-5D0B-4C8D-8AFC-9F859575CFF7}" destId="{9EDFA699-4364-4186-912D-5C8A1C703383}" srcOrd="0" destOrd="0" parTransId="{27B29FFF-2125-4FB6-AE9C-C154DE3BE67B}" sibTransId="{85C01048-F4D6-4144-B582-8DAFFAE687A5}"/>
    <dgm:cxn modelId="{4F29F1CB-E115-4053-92F3-51DB6FB0232D}" srcId="{7F44BE65-B732-4226-B8A3-6A45CC810B54}" destId="{3FE71EF0-F63F-401E-BB99-68EEF1248C7D}" srcOrd="0" destOrd="0" parTransId="{3C062E92-6234-4F90-969D-BE481D21165D}" sibTransId="{7A573315-321D-4B4B-8519-48BADD5D9A30}"/>
    <dgm:cxn modelId="{1835E2D3-2D3C-46AE-89B3-C4AC3C1D9489}" srcId="{9EDFA699-4364-4186-912D-5C8A1C703383}" destId="{C8D8F51E-C5CC-44A4-A1C3-40D63499021B}" srcOrd="0" destOrd="0" parTransId="{4D0B9ACF-E684-46A9-98EB-593050729C48}" sibTransId="{9339C85A-7E15-4BDB-BB79-5C0867340D52}"/>
    <dgm:cxn modelId="{B67C2DE6-CFF6-4B04-AFC6-193F56A2D686}" type="presOf" srcId="{7F44BE65-B732-4226-B8A3-6A45CC810B54}" destId="{5029AD28-498E-4823-9041-60AFC52A5C92}" srcOrd="0" destOrd="0" presId="urn:microsoft.com/office/officeart/2005/8/layout/chevron2"/>
    <dgm:cxn modelId="{A46CA0F1-7B98-4D67-8EDF-DADE12ED0133}" type="presOf" srcId="{3FE71EF0-F63F-401E-BB99-68EEF1248C7D}" destId="{A4B1F64A-65C7-4CB0-9648-D085A213575A}" srcOrd="0" destOrd="0" presId="urn:microsoft.com/office/officeart/2005/8/layout/chevron2"/>
    <dgm:cxn modelId="{BC0F3E89-2A79-4A44-A723-6AC3619A6FEF}" type="presParOf" srcId="{282AB1D2-492C-474C-BA6B-B6A1407ED9E0}" destId="{704BDB7B-CFEB-492F-BADB-D6DE3762EAA8}" srcOrd="0" destOrd="0" presId="urn:microsoft.com/office/officeart/2005/8/layout/chevron2"/>
    <dgm:cxn modelId="{6D2EACBC-4958-424B-945E-8C0C048B1E2D}" type="presParOf" srcId="{704BDB7B-CFEB-492F-BADB-D6DE3762EAA8}" destId="{0C6A52CE-397D-40A8-B85E-A4ABF6899CE6}" srcOrd="0" destOrd="0" presId="urn:microsoft.com/office/officeart/2005/8/layout/chevron2"/>
    <dgm:cxn modelId="{830E60A2-D321-42D2-BBAF-83F5CFBB9BA7}" type="presParOf" srcId="{704BDB7B-CFEB-492F-BADB-D6DE3762EAA8}" destId="{037D9369-26AD-48E7-A047-0FB599472916}" srcOrd="1" destOrd="0" presId="urn:microsoft.com/office/officeart/2005/8/layout/chevron2"/>
    <dgm:cxn modelId="{3078EFDC-1381-4AD2-8C8B-71D16203C586}" type="presParOf" srcId="{282AB1D2-492C-474C-BA6B-B6A1407ED9E0}" destId="{7D630AD2-BAEF-4786-AB0D-021C5EFC5B3E}" srcOrd="1" destOrd="0" presId="urn:microsoft.com/office/officeart/2005/8/layout/chevron2"/>
    <dgm:cxn modelId="{12CB1CC3-8E3E-4B75-ABC3-5085744856D8}" type="presParOf" srcId="{282AB1D2-492C-474C-BA6B-B6A1407ED9E0}" destId="{D4E322DB-E3D7-4009-8BD0-2832B1CC14E6}" srcOrd="2" destOrd="0" presId="urn:microsoft.com/office/officeart/2005/8/layout/chevron2"/>
    <dgm:cxn modelId="{FD2F0C3C-3CED-4C55-BFFE-475DE1CEC6B2}" type="presParOf" srcId="{D4E322DB-E3D7-4009-8BD0-2832B1CC14E6}" destId="{5029AD28-498E-4823-9041-60AFC52A5C92}" srcOrd="0" destOrd="0" presId="urn:microsoft.com/office/officeart/2005/8/layout/chevron2"/>
    <dgm:cxn modelId="{52A35630-4F1F-4126-9E07-A490EA9098C3}" type="presParOf" srcId="{D4E322DB-E3D7-4009-8BD0-2832B1CC14E6}" destId="{A4B1F64A-65C7-4CB0-9648-D085A21357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9CEED-6EDA-474E-A63B-5E2EE67C815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A8896A16-565C-4569-8EF9-3D0B7F7EB072}">
      <dgm:prSet phldrT="[Testo]"/>
      <dgm:spPr/>
      <dgm:t>
        <a:bodyPr/>
        <a:lstStyle/>
        <a:p>
          <a:r>
            <a:rPr lang="it-IT" dirty="0"/>
            <a:t>WARM-UP</a:t>
          </a:r>
        </a:p>
      </dgm:t>
    </dgm:pt>
    <dgm:pt modelId="{427256B8-85AD-43B6-A144-4B92F8C5EF45}" type="parTrans" cxnId="{92C0C77A-87D7-4B64-925E-4AA22F138108}">
      <dgm:prSet/>
      <dgm:spPr/>
      <dgm:t>
        <a:bodyPr/>
        <a:lstStyle/>
        <a:p>
          <a:endParaRPr lang="it-IT"/>
        </a:p>
      </dgm:t>
    </dgm:pt>
    <dgm:pt modelId="{34294081-47DA-4585-91E2-51DD4DA4C303}" type="sibTrans" cxnId="{92C0C77A-87D7-4B64-925E-4AA22F138108}">
      <dgm:prSet/>
      <dgm:spPr/>
      <dgm:t>
        <a:bodyPr/>
        <a:lstStyle/>
        <a:p>
          <a:endParaRPr lang="it-IT"/>
        </a:p>
      </dgm:t>
    </dgm:pt>
    <dgm:pt modelId="{B8187EAB-30D4-454E-9FA5-2048F5B521FC}">
      <dgm:prSet phldrT="[Testo]"/>
      <dgm:spPr/>
      <dgm:t>
        <a:bodyPr/>
        <a:lstStyle/>
        <a:p>
          <a:r>
            <a:rPr lang="it-IT" dirty="0"/>
            <a:t>KRIYA</a:t>
          </a:r>
        </a:p>
      </dgm:t>
    </dgm:pt>
    <dgm:pt modelId="{DFA67356-2D7F-4468-B826-8F92198CEA86}" type="parTrans" cxnId="{AFA05C53-29A8-435F-BAFC-CB5C028258C6}">
      <dgm:prSet/>
      <dgm:spPr/>
      <dgm:t>
        <a:bodyPr/>
        <a:lstStyle/>
        <a:p>
          <a:endParaRPr lang="it-IT"/>
        </a:p>
      </dgm:t>
    </dgm:pt>
    <dgm:pt modelId="{5F7365E6-1FD7-4FC1-80FC-24A097A36F87}" type="sibTrans" cxnId="{AFA05C53-29A8-435F-BAFC-CB5C028258C6}">
      <dgm:prSet/>
      <dgm:spPr/>
      <dgm:t>
        <a:bodyPr/>
        <a:lstStyle/>
        <a:p>
          <a:endParaRPr lang="it-IT"/>
        </a:p>
      </dgm:t>
    </dgm:pt>
    <dgm:pt modelId="{22CA2E89-B527-4E12-85BB-229E0A05378B}">
      <dgm:prSet phldrT="[Testo]"/>
      <dgm:spPr/>
      <dgm:t>
        <a:bodyPr/>
        <a:lstStyle/>
        <a:p>
          <a:r>
            <a:rPr lang="it-IT" dirty="0"/>
            <a:t>RESPIRAZIONE</a:t>
          </a:r>
        </a:p>
      </dgm:t>
    </dgm:pt>
    <dgm:pt modelId="{680961BB-295C-454C-99EE-F67ACC0C0AF4}" type="parTrans" cxnId="{50C4221E-9A30-4832-BCED-7F097C7651CB}">
      <dgm:prSet/>
      <dgm:spPr/>
      <dgm:t>
        <a:bodyPr/>
        <a:lstStyle/>
        <a:p>
          <a:endParaRPr lang="it-IT"/>
        </a:p>
      </dgm:t>
    </dgm:pt>
    <dgm:pt modelId="{90CB73ED-0A41-4D67-AB3B-F773DE1D17EC}" type="sibTrans" cxnId="{50C4221E-9A30-4832-BCED-7F097C7651CB}">
      <dgm:prSet/>
      <dgm:spPr/>
      <dgm:t>
        <a:bodyPr/>
        <a:lstStyle/>
        <a:p>
          <a:endParaRPr lang="it-IT"/>
        </a:p>
      </dgm:t>
    </dgm:pt>
    <dgm:pt modelId="{FCCD574D-0631-4712-9928-4777A022A387}" type="pres">
      <dgm:prSet presAssocID="{94B9CEED-6EDA-474E-A63B-5E2EE67C8159}" presName="Name0" presStyleCnt="0">
        <dgm:presLayoutVars>
          <dgm:dir/>
          <dgm:animLvl val="lvl"/>
          <dgm:resizeHandles val="exact"/>
        </dgm:presLayoutVars>
      </dgm:prSet>
      <dgm:spPr/>
    </dgm:pt>
    <dgm:pt modelId="{971AB04A-5593-4207-99AB-A483483FB6D1}" type="pres">
      <dgm:prSet presAssocID="{A8896A16-565C-4569-8EF9-3D0B7F7EB07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943CE2-6C73-4F3D-85F2-DCEFEB28C627}" type="pres">
      <dgm:prSet presAssocID="{34294081-47DA-4585-91E2-51DD4DA4C303}" presName="parTxOnlySpace" presStyleCnt="0"/>
      <dgm:spPr/>
    </dgm:pt>
    <dgm:pt modelId="{E2C55F8F-6E7D-48E5-A3B6-DA440F47A274}" type="pres">
      <dgm:prSet presAssocID="{B8187EAB-30D4-454E-9FA5-2048F5B521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E3F9D2-50D4-4D84-9D9B-EE0CA7C54FBC}" type="pres">
      <dgm:prSet presAssocID="{5F7365E6-1FD7-4FC1-80FC-24A097A36F87}" presName="parTxOnlySpace" presStyleCnt="0"/>
      <dgm:spPr/>
    </dgm:pt>
    <dgm:pt modelId="{F66038C8-EFF1-4DB8-A0AA-269098339C66}" type="pres">
      <dgm:prSet presAssocID="{22CA2E89-B527-4E12-85BB-229E0A0537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20660C-0050-4F12-A38D-DE1857E769C4}" type="presOf" srcId="{A8896A16-565C-4569-8EF9-3D0B7F7EB072}" destId="{971AB04A-5593-4207-99AB-A483483FB6D1}" srcOrd="0" destOrd="0" presId="urn:microsoft.com/office/officeart/2005/8/layout/chevron1"/>
    <dgm:cxn modelId="{50C4221E-9A30-4832-BCED-7F097C7651CB}" srcId="{94B9CEED-6EDA-474E-A63B-5E2EE67C8159}" destId="{22CA2E89-B527-4E12-85BB-229E0A05378B}" srcOrd="2" destOrd="0" parTransId="{680961BB-295C-454C-99EE-F67ACC0C0AF4}" sibTransId="{90CB73ED-0A41-4D67-AB3B-F773DE1D17EC}"/>
    <dgm:cxn modelId="{AFA05C53-29A8-435F-BAFC-CB5C028258C6}" srcId="{94B9CEED-6EDA-474E-A63B-5E2EE67C8159}" destId="{B8187EAB-30D4-454E-9FA5-2048F5B521FC}" srcOrd="1" destOrd="0" parTransId="{DFA67356-2D7F-4468-B826-8F92198CEA86}" sibTransId="{5F7365E6-1FD7-4FC1-80FC-24A097A36F87}"/>
    <dgm:cxn modelId="{92C0C77A-87D7-4B64-925E-4AA22F138108}" srcId="{94B9CEED-6EDA-474E-A63B-5E2EE67C8159}" destId="{A8896A16-565C-4569-8EF9-3D0B7F7EB072}" srcOrd="0" destOrd="0" parTransId="{427256B8-85AD-43B6-A144-4B92F8C5EF45}" sibTransId="{34294081-47DA-4585-91E2-51DD4DA4C303}"/>
    <dgm:cxn modelId="{AED1F883-F2AB-496C-91B9-1819AB85E5D4}" type="presOf" srcId="{94B9CEED-6EDA-474E-A63B-5E2EE67C8159}" destId="{FCCD574D-0631-4712-9928-4777A022A387}" srcOrd="0" destOrd="0" presId="urn:microsoft.com/office/officeart/2005/8/layout/chevron1"/>
    <dgm:cxn modelId="{DFED238D-A610-42A1-977B-970AFB69CB52}" type="presOf" srcId="{22CA2E89-B527-4E12-85BB-229E0A05378B}" destId="{F66038C8-EFF1-4DB8-A0AA-269098339C66}" srcOrd="0" destOrd="0" presId="urn:microsoft.com/office/officeart/2005/8/layout/chevron1"/>
    <dgm:cxn modelId="{91F1F3AA-90E1-4638-849A-2900044EC869}" type="presOf" srcId="{B8187EAB-30D4-454E-9FA5-2048F5B521FC}" destId="{E2C55F8F-6E7D-48E5-A3B6-DA440F47A274}" srcOrd="0" destOrd="0" presId="urn:microsoft.com/office/officeart/2005/8/layout/chevron1"/>
    <dgm:cxn modelId="{77D5F641-41EC-4D6D-ACB8-DA7665B402DC}" type="presParOf" srcId="{FCCD574D-0631-4712-9928-4777A022A387}" destId="{971AB04A-5593-4207-99AB-A483483FB6D1}" srcOrd="0" destOrd="0" presId="urn:microsoft.com/office/officeart/2005/8/layout/chevron1"/>
    <dgm:cxn modelId="{8048B2C2-4792-4FF1-A346-4ADBDA9E5D77}" type="presParOf" srcId="{FCCD574D-0631-4712-9928-4777A022A387}" destId="{02943CE2-6C73-4F3D-85F2-DCEFEB28C627}" srcOrd="1" destOrd="0" presId="urn:microsoft.com/office/officeart/2005/8/layout/chevron1"/>
    <dgm:cxn modelId="{6FF2042D-C7CF-4B32-A0FE-0CD2F5548E16}" type="presParOf" srcId="{FCCD574D-0631-4712-9928-4777A022A387}" destId="{E2C55F8F-6E7D-48E5-A3B6-DA440F47A274}" srcOrd="2" destOrd="0" presId="urn:microsoft.com/office/officeart/2005/8/layout/chevron1"/>
    <dgm:cxn modelId="{6ED2AEE2-4025-4D55-8912-BCF7559EA2D6}" type="presParOf" srcId="{FCCD574D-0631-4712-9928-4777A022A387}" destId="{2EE3F9D2-50D4-4D84-9D9B-EE0CA7C54FBC}" srcOrd="3" destOrd="0" presId="urn:microsoft.com/office/officeart/2005/8/layout/chevron1"/>
    <dgm:cxn modelId="{23F608C4-5971-4DCF-9B08-CD348019F75B}" type="presParOf" srcId="{FCCD574D-0631-4712-9928-4777A022A387}" destId="{F66038C8-EFF1-4DB8-A0AA-269098339C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9F6D3F-CD70-4910-8D45-D2F804C201F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4" csCatId="accent1" phldr="1"/>
      <dgm:spPr/>
    </dgm:pt>
    <dgm:pt modelId="{F56CCE04-20AC-4A64-AD8E-F239926E48D1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36 lezioni</a:t>
          </a:r>
        </a:p>
      </dgm:t>
    </dgm:pt>
    <dgm:pt modelId="{B333EB25-E860-4D42-9402-2C7C398BC95C}" type="parTrans" cxnId="{2FF469EB-767C-4256-A6D6-9FEEECB9B90F}">
      <dgm:prSet/>
      <dgm:spPr/>
      <dgm:t>
        <a:bodyPr/>
        <a:lstStyle/>
        <a:p>
          <a:endParaRPr lang="it-IT"/>
        </a:p>
      </dgm:t>
    </dgm:pt>
    <dgm:pt modelId="{65462094-219A-4AA5-A13D-2AA10A936990}" type="sibTrans" cxnId="{2FF469EB-767C-4256-A6D6-9FEEECB9B90F}">
      <dgm:prSet/>
      <dgm:spPr/>
      <dgm:t>
        <a:bodyPr/>
        <a:lstStyle/>
        <a:p>
          <a:endParaRPr lang="it-IT"/>
        </a:p>
      </dgm:t>
    </dgm:pt>
    <dgm:pt modelId="{B8BFAEF1-E266-48A4-BDFA-11B5B734D977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/>
            <a:t>45-60 minuti</a:t>
          </a:r>
        </a:p>
      </dgm:t>
    </dgm:pt>
    <dgm:pt modelId="{76B02B4A-FF57-4D93-8F83-BB8F9055007B}" type="parTrans" cxnId="{02A4502F-6C0B-4B2A-ABC4-1CE45AA7C545}">
      <dgm:prSet/>
      <dgm:spPr/>
      <dgm:t>
        <a:bodyPr/>
        <a:lstStyle/>
        <a:p>
          <a:endParaRPr lang="it-IT"/>
        </a:p>
      </dgm:t>
    </dgm:pt>
    <dgm:pt modelId="{86337289-4A3B-4830-BB0A-8C4270DF1430}" type="sibTrans" cxnId="{02A4502F-6C0B-4B2A-ABC4-1CE45AA7C545}">
      <dgm:prSet/>
      <dgm:spPr/>
      <dgm:t>
        <a:bodyPr/>
        <a:lstStyle/>
        <a:p>
          <a:endParaRPr lang="it-IT"/>
        </a:p>
      </dgm:t>
    </dgm:pt>
    <dgm:pt modelId="{999D8EFE-E43A-40A6-91BD-CB75513BA326}">
      <dgm:prSet phldrT="[Tes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3 mesi </a:t>
          </a:r>
        </a:p>
      </dgm:t>
    </dgm:pt>
    <dgm:pt modelId="{BBC3370F-A191-497F-8F0F-B18748E516BD}" type="parTrans" cxnId="{01459937-B495-48EA-93F3-A28319D47C10}">
      <dgm:prSet/>
      <dgm:spPr/>
      <dgm:t>
        <a:bodyPr/>
        <a:lstStyle/>
        <a:p>
          <a:endParaRPr lang="it-IT"/>
        </a:p>
      </dgm:t>
    </dgm:pt>
    <dgm:pt modelId="{F2370011-9130-4F4C-9159-636FF267AF4C}" type="sibTrans" cxnId="{01459937-B495-48EA-93F3-A28319D47C10}">
      <dgm:prSet/>
      <dgm:spPr/>
      <dgm:t>
        <a:bodyPr/>
        <a:lstStyle/>
        <a:p>
          <a:endParaRPr lang="it-IT"/>
        </a:p>
      </dgm:t>
    </dgm:pt>
    <dgm:pt modelId="{C0E48A14-6FB9-4084-A41E-FFE26104E3CA}" type="pres">
      <dgm:prSet presAssocID="{069F6D3F-CD70-4910-8D45-D2F804C201F0}" presName="root" presStyleCnt="0">
        <dgm:presLayoutVars>
          <dgm:dir/>
          <dgm:resizeHandles val="exact"/>
        </dgm:presLayoutVars>
      </dgm:prSet>
      <dgm:spPr/>
    </dgm:pt>
    <dgm:pt modelId="{369103F1-3DB9-46FD-8E00-3DAD1DA8DA5B}" type="pres">
      <dgm:prSet presAssocID="{F56CCE04-20AC-4A64-AD8E-F239926E48D1}" presName="compNode" presStyleCnt="0"/>
      <dgm:spPr/>
    </dgm:pt>
    <dgm:pt modelId="{4C3CA237-4A18-4EB2-8F88-D66197555046}" type="pres">
      <dgm:prSet presAssocID="{F56CCE04-20AC-4A64-AD8E-F239926E48D1}" presName="iconBgRect" presStyleLbl="bgShp" presStyleIdx="0" presStyleCnt="3"/>
      <dgm:spPr/>
    </dgm:pt>
    <dgm:pt modelId="{99F55E8D-35F3-4C48-A4B9-0447FC54E2C3}" type="pres">
      <dgm:prSet presAssocID="{F56CCE04-20AC-4A64-AD8E-F239926E48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3E583981-F13C-427C-9DC9-0E695A035B6B}" type="pres">
      <dgm:prSet presAssocID="{F56CCE04-20AC-4A64-AD8E-F239926E48D1}" presName="spaceRect" presStyleCnt="0"/>
      <dgm:spPr/>
    </dgm:pt>
    <dgm:pt modelId="{9D35D906-6FE9-4C48-819D-33CE56C27235}" type="pres">
      <dgm:prSet presAssocID="{F56CCE04-20AC-4A64-AD8E-F239926E48D1}" presName="textRect" presStyleLbl="revTx" presStyleIdx="0" presStyleCnt="3">
        <dgm:presLayoutVars>
          <dgm:chMax val="1"/>
          <dgm:chPref val="1"/>
        </dgm:presLayoutVars>
      </dgm:prSet>
      <dgm:spPr/>
    </dgm:pt>
    <dgm:pt modelId="{20E7653F-9998-4F55-BE80-ED96F989A40C}" type="pres">
      <dgm:prSet presAssocID="{65462094-219A-4AA5-A13D-2AA10A936990}" presName="sibTrans" presStyleCnt="0"/>
      <dgm:spPr/>
    </dgm:pt>
    <dgm:pt modelId="{E441FA7D-2AA4-49EE-8F88-A9A0897B1BAD}" type="pres">
      <dgm:prSet presAssocID="{B8BFAEF1-E266-48A4-BDFA-11B5B734D977}" presName="compNode" presStyleCnt="0"/>
      <dgm:spPr/>
    </dgm:pt>
    <dgm:pt modelId="{34FBA85F-9C80-42DF-B13C-9C19B8E180C0}" type="pres">
      <dgm:prSet presAssocID="{B8BFAEF1-E266-48A4-BDFA-11B5B734D977}" presName="iconBgRect" presStyleLbl="bgShp" presStyleIdx="1" presStyleCnt="3"/>
      <dgm:spPr/>
    </dgm:pt>
    <dgm:pt modelId="{159F0730-6F09-4896-8A85-5A22DE23BF3C}" type="pres">
      <dgm:prSet presAssocID="{B8BFAEF1-E266-48A4-BDFA-11B5B734D9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AF1EB060-F0F4-4C5C-8FB9-F6906E667119}" type="pres">
      <dgm:prSet presAssocID="{B8BFAEF1-E266-48A4-BDFA-11B5B734D977}" presName="spaceRect" presStyleCnt="0"/>
      <dgm:spPr/>
    </dgm:pt>
    <dgm:pt modelId="{554BC5C0-2EA5-482C-B10E-FACCA7443EF5}" type="pres">
      <dgm:prSet presAssocID="{B8BFAEF1-E266-48A4-BDFA-11B5B734D977}" presName="textRect" presStyleLbl="revTx" presStyleIdx="1" presStyleCnt="3">
        <dgm:presLayoutVars>
          <dgm:chMax val="1"/>
          <dgm:chPref val="1"/>
        </dgm:presLayoutVars>
      </dgm:prSet>
      <dgm:spPr/>
    </dgm:pt>
    <dgm:pt modelId="{BC827BBE-B5AF-4758-B565-25DAA1FA766A}" type="pres">
      <dgm:prSet presAssocID="{86337289-4A3B-4830-BB0A-8C4270DF1430}" presName="sibTrans" presStyleCnt="0"/>
      <dgm:spPr/>
    </dgm:pt>
    <dgm:pt modelId="{3AB5D5F6-7AF6-42F7-83A6-EE3B3B32508C}" type="pres">
      <dgm:prSet presAssocID="{999D8EFE-E43A-40A6-91BD-CB75513BA326}" presName="compNode" presStyleCnt="0"/>
      <dgm:spPr/>
    </dgm:pt>
    <dgm:pt modelId="{86040F9E-B69C-452A-A7AF-81D474A81085}" type="pres">
      <dgm:prSet presAssocID="{999D8EFE-E43A-40A6-91BD-CB75513BA326}" presName="iconBgRect" presStyleLbl="bgShp" presStyleIdx="2" presStyleCnt="3"/>
      <dgm:spPr/>
    </dgm:pt>
    <dgm:pt modelId="{BFE698D5-F6CA-4395-A841-6C58545BD488}" type="pres">
      <dgm:prSet presAssocID="{999D8EFE-E43A-40A6-91BD-CB75513BA3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9A28203-E140-4889-8672-C21D4F691AEE}" type="pres">
      <dgm:prSet presAssocID="{999D8EFE-E43A-40A6-91BD-CB75513BA326}" presName="spaceRect" presStyleCnt="0"/>
      <dgm:spPr/>
    </dgm:pt>
    <dgm:pt modelId="{6FD4BC8A-675D-4120-9F71-1ABC1583F702}" type="pres">
      <dgm:prSet presAssocID="{999D8EFE-E43A-40A6-91BD-CB75513BA32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C3DA0A-DE47-4DBF-B736-54A64B335C41}" type="presOf" srcId="{069F6D3F-CD70-4910-8D45-D2F804C201F0}" destId="{C0E48A14-6FB9-4084-A41E-FFE26104E3CA}" srcOrd="0" destOrd="0" presId="urn:microsoft.com/office/officeart/2018/5/layout/IconCircleLabelList"/>
    <dgm:cxn modelId="{02A4502F-6C0B-4B2A-ABC4-1CE45AA7C545}" srcId="{069F6D3F-CD70-4910-8D45-D2F804C201F0}" destId="{B8BFAEF1-E266-48A4-BDFA-11B5B734D977}" srcOrd="1" destOrd="0" parTransId="{76B02B4A-FF57-4D93-8F83-BB8F9055007B}" sibTransId="{86337289-4A3B-4830-BB0A-8C4270DF1430}"/>
    <dgm:cxn modelId="{01459937-B495-48EA-93F3-A28319D47C10}" srcId="{069F6D3F-CD70-4910-8D45-D2F804C201F0}" destId="{999D8EFE-E43A-40A6-91BD-CB75513BA326}" srcOrd="2" destOrd="0" parTransId="{BBC3370F-A191-497F-8F0F-B18748E516BD}" sibTransId="{F2370011-9130-4F4C-9159-636FF267AF4C}"/>
    <dgm:cxn modelId="{D26A17BB-FDC1-40E7-ABE8-F2B0BC478BA3}" type="presOf" srcId="{F56CCE04-20AC-4A64-AD8E-F239926E48D1}" destId="{9D35D906-6FE9-4C48-819D-33CE56C27235}" srcOrd="0" destOrd="0" presId="urn:microsoft.com/office/officeart/2018/5/layout/IconCircleLabelList"/>
    <dgm:cxn modelId="{2FF469EB-767C-4256-A6D6-9FEEECB9B90F}" srcId="{069F6D3F-CD70-4910-8D45-D2F804C201F0}" destId="{F56CCE04-20AC-4A64-AD8E-F239926E48D1}" srcOrd="0" destOrd="0" parTransId="{B333EB25-E860-4D42-9402-2C7C398BC95C}" sibTransId="{65462094-219A-4AA5-A13D-2AA10A936990}"/>
    <dgm:cxn modelId="{2C4CBAF8-8E45-4F49-A501-EDDBF7F16AD1}" type="presOf" srcId="{B8BFAEF1-E266-48A4-BDFA-11B5B734D977}" destId="{554BC5C0-2EA5-482C-B10E-FACCA7443EF5}" srcOrd="0" destOrd="0" presId="urn:microsoft.com/office/officeart/2018/5/layout/IconCircleLabelList"/>
    <dgm:cxn modelId="{F9BE50FA-DC35-4E95-8AB4-7C523E9B84E8}" type="presOf" srcId="{999D8EFE-E43A-40A6-91BD-CB75513BA326}" destId="{6FD4BC8A-675D-4120-9F71-1ABC1583F702}" srcOrd="0" destOrd="0" presId="urn:microsoft.com/office/officeart/2018/5/layout/IconCircleLabelList"/>
    <dgm:cxn modelId="{35FF98CB-1DAD-405D-8794-4C8EBA1D9753}" type="presParOf" srcId="{C0E48A14-6FB9-4084-A41E-FFE26104E3CA}" destId="{369103F1-3DB9-46FD-8E00-3DAD1DA8DA5B}" srcOrd="0" destOrd="0" presId="urn:microsoft.com/office/officeart/2018/5/layout/IconCircleLabelList"/>
    <dgm:cxn modelId="{4BC99575-0437-4488-83C7-9D5940A603E3}" type="presParOf" srcId="{369103F1-3DB9-46FD-8E00-3DAD1DA8DA5B}" destId="{4C3CA237-4A18-4EB2-8F88-D66197555046}" srcOrd="0" destOrd="0" presId="urn:microsoft.com/office/officeart/2018/5/layout/IconCircleLabelList"/>
    <dgm:cxn modelId="{CEDDDDDB-2423-4072-8628-51A54C955A4B}" type="presParOf" srcId="{369103F1-3DB9-46FD-8E00-3DAD1DA8DA5B}" destId="{99F55E8D-35F3-4C48-A4B9-0447FC54E2C3}" srcOrd="1" destOrd="0" presId="urn:microsoft.com/office/officeart/2018/5/layout/IconCircleLabelList"/>
    <dgm:cxn modelId="{87200DC8-A02E-4D10-9A71-57F527D11DAE}" type="presParOf" srcId="{369103F1-3DB9-46FD-8E00-3DAD1DA8DA5B}" destId="{3E583981-F13C-427C-9DC9-0E695A035B6B}" srcOrd="2" destOrd="0" presId="urn:microsoft.com/office/officeart/2018/5/layout/IconCircleLabelList"/>
    <dgm:cxn modelId="{5152918E-9C02-467E-82CD-3B007A7BBF24}" type="presParOf" srcId="{369103F1-3DB9-46FD-8E00-3DAD1DA8DA5B}" destId="{9D35D906-6FE9-4C48-819D-33CE56C27235}" srcOrd="3" destOrd="0" presId="urn:microsoft.com/office/officeart/2018/5/layout/IconCircleLabelList"/>
    <dgm:cxn modelId="{CAD95BCF-CA80-4442-A0DB-0661632F4450}" type="presParOf" srcId="{C0E48A14-6FB9-4084-A41E-FFE26104E3CA}" destId="{20E7653F-9998-4F55-BE80-ED96F989A40C}" srcOrd="1" destOrd="0" presId="urn:microsoft.com/office/officeart/2018/5/layout/IconCircleLabelList"/>
    <dgm:cxn modelId="{0492382A-4AF0-49C1-BFEB-4985D7C34FC2}" type="presParOf" srcId="{C0E48A14-6FB9-4084-A41E-FFE26104E3CA}" destId="{E441FA7D-2AA4-49EE-8F88-A9A0897B1BAD}" srcOrd="2" destOrd="0" presId="urn:microsoft.com/office/officeart/2018/5/layout/IconCircleLabelList"/>
    <dgm:cxn modelId="{43791E13-1DA3-4003-83C6-6493492E6181}" type="presParOf" srcId="{E441FA7D-2AA4-49EE-8F88-A9A0897B1BAD}" destId="{34FBA85F-9C80-42DF-B13C-9C19B8E180C0}" srcOrd="0" destOrd="0" presId="urn:microsoft.com/office/officeart/2018/5/layout/IconCircleLabelList"/>
    <dgm:cxn modelId="{A30FB5B6-EEBF-4970-907F-92EC45AD1C2E}" type="presParOf" srcId="{E441FA7D-2AA4-49EE-8F88-A9A0897B1BAD}" destId="{159F0730-6F09-4896-8A85-5A22DE23BF3C}" srcOrd="1" destOrd="0" presId="urn:microsoft.com/office/officeart/2018/5/layout/IconCircleLabelList"/>
    <dgm:cxn modelId="{69DF4A73-1D51-435E-A0F8-015155470A4D}" type="presParOf" srcId="{E441FA7D-2AA4-49EE-8F88-A9A0897B1BAD}" destId="{AF1EB060-F0F4-4C5C-8FB9-F6906E667119}" srcOrd="2" destOrd="0" presId="urn:microsoft.com/office/officeart/2018/5/layout/IconCircleLabelList"/>
    <dgm:cxn modelId="{80151825-62B6-42FD-B31D-7CDAA82F805A}" type="presParOf" srcId="{E441FA7D-2AA4-49EE-8F88-A9A0897B1BAD}" destId="{554BC5C0-2EA5-482C-B10E-FACCA7443EF5}" srcOrd="3" destOrd="0" presId="urn:microsoft.com/office/officeart/2018/5/layout/IconCircleLabelList"/>
    <dgm:cxn modelId="{00952C2F-8D4C-4E00-9125-8F9ED4B67ADD}" type="presParOf" srcId="{C0E48A14-6FB9-4084-A41E-FFE26104E3CA}" destId="{BC827BBE-B5AF-4758-B565-25DAA1FA766A}" srcOrd="3" destOrd="0" presId="urn:microsoft.com/office/officeart/2018/5/layout/IconCircleLabelList"/>
    <dgm:cxn modelId="{4CA1E34E-AFBC-4415-81E3-BBDB6EAEC00B}" type="presParOf" srcId="{C0E48A14-6FB9-4084-A41E-FFE26104E3CA}" destId="{3AB5D5F6-7AF6-42F7-83A6-EE3B3B32508C}" srcOrd="4" destOrd="0" presId="urn:microsoft.com/office/officeart/2018/5/layout/IconCircleLabelList"/>
    <dgm:cxn modelId="{4875E4BA-3D3A-4341-8048-574CAD0E15DF}" type="presParOf" srcId="{3AB5D5F6-7AF6-42F7-83A6-EE3B3B32508C}" destId="{86040F9E-B69C-452A-A7AF-81D474A81085}" srcOrd="0" destOrd="0" presId="urn:microsoft.com/office/officeart/2018/5/layout/IconCircleLabelList"/>
    <dgm:cxn modelId="{8345082D-389A-4BA5-B8D7-B4050CB46011}" type="presParOf" srcId="{3AB5D5F6-7AF6-42F7-83A6-EE3B3B32508C}" destId="{BFE698D5-F6CA-4395-A841-6C58545BD488}" srcOrd="1" destOrd="0" presId="urn:microsoft.com/office/officeart/2018/5/layout/IconCircleLabelList"/>
    <dgm:cxn modelId="{5DE55047-50B3-48F0-9556-1077EFB2DC64}" type="presParOf" srcId="{3AB5D5F6-7AF6-42F7-83A6-EE3B3B32508C}" destId="{E9A28203-E140-4889-8672-C21D4F691AEE}" srcOrd="2" destOrd="0" presId="urn:microsoft.com/office/officeart/2018/5/layout/IconCircleLabelList"/>
    <dgm:cxn modelId="{30EB6E2B-A17A-46BB-A738-647A8AEA1529}" type="presParOf" srcId="{3AB5D5F6-7AF6-42F7-83A6-EE3B3B32508C}" destId="{6FD4BC8A-675D-4120-9F71-1ABC1583F70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1B80EE-F72A-4FD0-A901-E98675063EA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0C9995F9-8128-4A04-897E-674375FE7A4C}">
      <dgm:prSet phldrT="[Testo]"/>
      <dgm:spPr/>
      <dgm:t>
        <a:bodyPr/>
        <a:lstStyle/>
        <a:p>
          <a:r>
            <a:rPr lang="it-IT" dirty="0"/>
            <a:t>T0</a:t>
          </a:r>
        </a:p>
      </dgm:t>
    </dgm:pt>
    <dgm:pt modelId="{8729E098-F16A-4D8A-90A8-DC72F41F15A0}" type="parTrans" cxnId="{60469990-B341-4B1F-A0AB-C78EFF30A835}">
      <dgm:prSet/>
      <dgm:spPr/>
      <dgm:t>
        <a:bodyPr/>
        <a:lstStyle/>
        <a:p>
          <a:endParaRPr lang="it-IT"/>
        </a:p>
      </dgm:t>
    </dgm:pt>
    <dgm:pt modelId="{D81A53BF-E17C-4BB2-BA8B-16BB2CEE6A69}" type="sibTrans" cxnId="{60469990-B341-4B1F-A0AB-C78EFF30A835}">
      <dgm:prSet/>
      <dgm:spPr/>
      <dgm:t>
        <a:bodyPr/>
        <a:lstStyle/>
        <a:p>
          <a:endParaRPr lang="it-IT"/>
        </a:p>
      </dgm:t>
    </dgm:pt>
    <dgm:pt modelId="{3CD27496-E256-4CB9-8E77-1726F2115CAB}">
      <dgm:prSet phldrT="[Testo]" custT="1"/>
      <dgm:spPr/>
      <dgm:t>
        <a:bodyPr/>
        <a:lstStyle/>
        <a:p>
          <a:pPr>
            <a:buNone/>
          </a:pPr>
          <a:r>
            <a:rPr lang="it-IT" sz="2000" dirty="0"/>
            <a:t>ARRUOLAMENTO</a:t>
          </a:r>
        </a:p>
      </dgm:t>
    </dgm:pt>
    <dgm:pt modelId="{5E9185AD-47EB-4D69-B984-058B9BEC49F5}" type="parTrans" cxnId="{6F7598BB-CFF5-48CF-A829-7112938B19E7}">
      <dgm:prSet/>
      <dgm:spPr/>
      <dgm:t>
        <a:bodyPr/>
        <a:lstStyle/>
        <a:p>
          <a:endParaRPr lang="it-IT"/>
        </a:p>
      </dgm:t>
    </dgm:pt>
    <dgm:pt modelId="{74604447-478A-4382-9BA5-A6290EA5FE4A}" type="sibTrans" cxnId="{6F7598BB-CFF5-48CF-A829-7112938B19E7}">
      <dgm:prSet/>
      <dgm:spPr/>
      <dgm:t>
        <a:bodyPr/>
        <a:lstStyle/>
        <a:p>
          <a:endParaRPr lang="it-IT"/>
        </a:p>
      </dgm:t>
    </dgm:pt>
    <dgm:pt modelId="{1D1201FD-D64B-43AD-AA07-223EBE2DB4C4}">
      <dgm:prSet phldrT="[Testo]"/>
      <dgm:spPr/>
      <dgm:t>
        <a:bodyPr/>
        <a:lstStyle/>
        <a:p>
          <a:r>
            <a:rPr lang="it-IT" dirty="0"/>
            <a:t>T1</a:t>
          </a:r>
        </a:p>
      </dgm:t>
    </dgm:pt>
    <dgm:pt modelId="{D5D87B9C-B034-464A-A486-02FF813712F6}" type="parTrans" cxnId="{5F1A6B64-28C3-49E7-B285-5C52C76B6F21}">
      <dgm:prSet/>
      <dgm:spPr/>
      <dgm:t>
        <a:bodyPr/>
        <a:lstStyle/>
        <a:p>
          <a:endParaRPr lang="it-IT"/>
        </a:p>
      </dgm:t>
    </dgm:pt>
    <dgm:pt modelId="{772585FA-A33F-4D72-BF42-F6C85D2569BC}" type="sibTrans" cxnId="{5F1A6B64-28C3-49E7-B285-5C52C76B6F21}">
      <dgm:prSet/>
      <dgm:spPr/>
      <dgm:t>
        <a:bodyPr/>
        <a:lstStyle/>
        <a:p>
          <a:endParaRPr lang="it-IT"/>
        </a:p>
      </dgm:t>
    </dgm:pt>
    <dgm:pt modelId="{CAB687BA-B46D-4B6B-AEB8-3E7BF074984D}">
      <dgm:prSet phldrT="[Testo]" custT="1"/>
      <dgm:spPr/>
      <dgm:t>
        <a:bodyPr/>
        <a:lstStyle/>
        <a:p>
          <a:pPr>
            <a:buNone/>
          </a:pPr>
          <a:r>
            <a:rPr lang="it-IT" sz="2000" dirty="0"/>
            <a:t>PRE-RICOVERO</a:t>
          </a:r>
        </a:p>
      </dgm:t>
    </dgm:pt>
    <dgm:pt modelId="{CE643295-5FC2-431D-996C-40FBE2510ADE}" type="parTrans" cxnId="{E2323183-AB5E-4F34-A375-7D0CC790E1CD}">
      <dgm:prSet/>
      <dgm:spPr/>
      <dgm:t>
        <a:bodyPr/>
        <a:lstStyle/>
        <a:p>
          <a:endParaRPr lang="it-IT"/>
        </a:p>
      </dgm:t>
    </dgm:pt>
    <dgm:pt modelId="{26A16AFE-98AA-4F13-BD97-B1D8797EF88B}" type="sibTrans" cxnId="{E2323183-AB5E-4F34-A375-7D0CC790E1CD}">
      <dgm:prSet/>
      <dgm:spPr/>
      <dgm:t>
        <a:bodyPr/>
        <a:lstStyle/>
        <a:p>
          <a:endParaRPr lang="it-IT"/>
        </a:p>
      </dgm:t>
    </dgm:pt>
    <dgm:pt modelId="{A67A8DCC-CC8F-4D18-9CDB-8353B1920F13}">
      <dgm:prSet phldrT="[Testo]"/>
      <dgm:spPr/>
      <dgm:t>
        <a:bodyPr/>
        <a:lstStyle/>
        <a:p>
          <a:r>
            <a:rPr lang="it-IT" dirty="0"/>
            <a:t>T2</a:t>
          </a:r>
        </a:p>
      </dgm:t>
    </dgm:pt>
    <dgm:pt modelId="{6C9DE5F2-6A89-4592-BE01-9D3B1FAFE10F}" type="parTrans" cxnId="{B5279759-8CF1-49E5-89E3-6B33AFAF1777}">
      <dgm:prSet/>
      <dgm:spPr/>
      <dgm:t>
        <a:bodyPr/>
        <a:lstStyle/>
        <a:p>
          <a:endParaRPr lang="it-IT"/>
        </a:p>
      </dgm:t>
    </dgm:pt>
    <dgm:pt modelId="{FE7FAD24-B19A-40AA-BB1E-4F046741079F}" type="sibTrans" cxnId="{B5279759-8CF1-49E5-89E3-6B33AFAF1777}">
      <dgm:prSet/>
      <dgm:spPr/>
      <dgm:t>
        <a:bodyPr/>
        <a:lstStyle/>
        <a:p>
          <a:endParaRPr lang="it-IT"/>
        </a:p>
      </dgm:t>
    </dgm:pt>
    <dgm:pt modelId="{7FDCCB15-D9AE-41D4-B968-77E1807ABF23}">
      <dgm:prSet phldrT="[Testo]" custT="1"/>
      <dgm:spPr/>
      <dgm:t>
        <a:bodyPr/>
        <a:lstStyle/>
        <a:p>
          <a:pPr>
            <a:buNone/>
          </a:pPr>
          <a:r>
            <a:rPr lang="it-IT" sz="2000" dirty="0"/>
            <a:t>3 MESI POST-INTERVENTO</a:t>
          </a:r>
        </a:p>
      </dgm:t>
    </dgm:pt>
    <dgm:pt modelId="{932A4372-BC0A-4C54-BA4B-F6A11645605B}" type="parTrans" cxnId="{B1C1E822-AFA5-4B3C-B318-E8A1348C68F5}">
      <dgm:prSet/>
      <dgm:spPr/>
      <dgm:t>
        <a:bodyPr/>
        <a:lstStyle/>
        <a:p>
          <a:endParaRPr lang="it-IT"/>
        </a:p>
      </dgm:t>
    </dgm:pt>
    <dgm:pt modelId="{2A4A7C89-E5E0-4450-836F-67DFE7967B75}" type="sibTrans" cxnId="{B1C1E822-AFA5-4B3C-B318-E8A1348C68F5}">
      <dgm:prSet/>
      <dgm:spPr/>
      <dgm:t>
        <a:bodyPr/>
        <a:lstStyle/>
        <a:p>
          <a:endParaRPr lang="it-IT"/>
        </a:p>
      </dgm:t>
    </dgm:pt>
    <dgm:pt modelId="{71DF0199-9C30-4F0C-B874-B98801793536}" type="pres">
      <dgm:prSet presAssocID="{6B1B80EE-F72A-4FD0-A901-E98675063EA1}" presName="rootnode" presStyleCnt="0">
        <dgm:presLayoutVars>
          <dgm:chMax/>
          <dgm:chPref/>
          <dgm:dir/>
          <dgm:animLvl val="lvl"/>
        </dgm:presLayoutVars>
      </dgm:prSet>
      <dgm:spPr/>
    </dgm:pt>
    <dgm:pt modelId="{493E87C8-0955-4587-989C-0EA41B869696}" type="pres">
      <dgm:prSet presAssocID="{0C9995F9-8128-4A04-897E-674375FE7A4C}" presName="composite" presStyleCnt="0"/>
      <dgm:spPr/>
    </dgm:pt>
    <dgm:pt modelId="{DC32D43D-76D3-477C-98BA-382467AEAE9D}" type="pres">
      <dgm:prSet presAssocID="{0C9995F9-8128-4A04-897E-674375FE7A4C}" presName="bentUpArrow1" presStyleLbl="alignImgPlace1" presStyleIdx="0" presStyleCnt="2"/>
      <dgm:spPr/>
    </dgm:pt>
    <dgm:pt modelId="{84A9061D-5C43-4CA2-9C24-02679650EA1D}" type="pres">
      <dgm:prSet presAssocID="{0C9995F9-8128-4A04-897E-674375FE7A4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0910B68-F00D-4FB0-BEBF-9E74E4B7DB09}" type="pres">
      <dgm:prSet presAssocID="{0C9995F9-8128-4A04-897E-674375FE7A4C}" presName="ChildText" presStyleLbl="revTx" presStyleIdx="0" presStyleCnt="3" custScaleX="168627" custLinFactNeighborX="42629" custLinFactNeighborY="-1329">
        <dgm:presLayoutVars>
          <dgm:chMax val="0"/>
          <dgm:chPref val="0"/>
          <dgm:bulletEnabled val="1"/>
        </dgm:presLayoutVars>
      </dgm:prSet>
      <dgm:spPr/>
    </dgm:pt>
    <dgm:pt modelId="{B22E540D-AE7F-416E-B505-2DD91F542DCD}" type="pres">
      <dgm:prSet presAssocID="{D81A53BF-E17C-4BB2-BA8B-16BB2CEE6A69}" presName="sibTrans" presStyleCnt="0"/>
      <dgm:spPr/>
    </dgm:pt>
    <dgm:pt modelId="{7816C257-0C84-4CA8-B26D-26CA1E5F1CF1}" type="pres">
      <dgm:prSet presAssocID="{1D1201FD-D64B-43AD-AA07-223EBE2DB4C4}" presName="composite" presStyleCnt="0"/>
      <dgm:spPr/>
    </dgm:pt>
    <dgm:pt modelId="{AFDC4DFF-3D73-4D9B-A420-EA4456B5D08B}" type="pres">
      <dgm:prSet presAssocID="{1D1201FD-D64B-43AD-AA07-223EBE2DB4C4}" presName="bentUpArrow1" presStyleLbl="alignImgPlace1" presStyleIdx="1" presStyleCnt="2"/>
      <dgm:spPr/>
    </dgm:pt>
    <dgm:pt modelId="{6C8BC1FC-A5D3-4A55-B440-BCC695978A56}" type="pres">
      <dgm:prSet presAssocID="{1D1201FD-D64B-43AD-AA07-223EBE2DB4C4}" presName="ParentText" presStyleLbl="node1" presStyleIdx="1" presStyleCnt="3" custLinFactNeighborX="-9465">
        <dgm:presLayoutVars>
          <dgm:chMax val="1"/>
          <dgm:chPref val="1"/>
          <dgm:bulletEnabled val="1"/>
        </dgm:presLayoutVars>
      </dgm:prSet>
      <dgm:spPr/>
    </dgm:pt>
    <dgm:pt modelId="{C288A82F-C247-40DC-9237-5BEA9D7319F0}" type="pres">
      <dgm:prSet presAssocID="{1D1201FD-D64B-43AD-AA07-223EBE2DB4C4}" presName="ChildText" presStyleLbl="revTx" presStyleIdx="1" presStyleCnt="3" custScaleX="197754" custLinFactNeighborX="54372" custLinFactNeighborY="-3790">
        <dgm:presLayoutVars>
          <dgm:chMax val="0"/>
          <dgm:chPref val="0"/>
          <dgm:bulletEnabled val="1"/>
        </dgm:presLayoutVars>
      </dgm:prSet>
      <dgm:spPr/>
    </dgm:pt>
    <dgm:pt modelId="{6CD1C001-6026-4989-849F-279FA0EBB74A}" type="pres">
      <dgm:prSet presAssocID="{772585FA-A33F-4D72-BF42-F6C85D2569BC}" presName="sibTrans" presStyleCnt="0"/>
      <dgm:spPr/>
    </dgm:pt>
    <dgm:pt modelId="{243CF963-47CE-4807-A846-53D58DA14792}" type="pres">
      <dgm:prSet presAssocID="{A67A8DCC-CC8F-4D18-9CDB-8353B1920F13}" presName="composite" presStyleCnt="0"/>
      <dgm:spPr/>
    </dgm:pt>
    <dgm:pt modelId="{C70492D6-1C71-42A0-A0F8-DE70202BB4C7}" type="pres">
      <dgm:prSet presAssocID="{A67A8DCC-CC8F-4D18-9CDB-8353B1920F13}" presName="ParentText" presStyleLbl="node1" presStyleIdx="2" presStyleCnt="3" custLinFactNeighborX="-12993">
        <dgm:presLayoutVars>
          <dgm:chMax val="1"/>
          <dgm:chPref val="1"/>
          <dgm:bulletEnabled val="1"/>
        </dgm:presLayoutVars>
      </dgm:prSet>
      <dgm:spPr/>
    </dgm:pt>
    <dgm:pt modelId="{8A4809D9-6BD9-48EA-A484-02529678E416}" type="pres">
      <dgm:prSet presAssocID="{A67A8DCC-CC8F-4D18-9CDB-8353B1920F13}" presName="FinalChildText" presStyleLbl="revTx" presStyleIdx="2" presStyleCnt="3" custScaleX="136906" custScaleY="110599" custLinFactNeighborX="1228" custLinFactNeighborY="-1">
        <dgm:presLayoutVars>
          <dgm:chMax val="0"/>
          <dgm:chPref val="0"/>
          <dgm:bulletEnabled val="1"/>
        </dgm:presLayoutVars>
      </dgm:prSet>
      <dgm:spPr/>
    </dgm:pt>
  </dgm:ptLst>
  <dgm:cxnLst>
    <dgm:cxn modelId="{5032BA0B-6A4C-4A59-A997-EAF3A3C4331F}" type="presOf" srcId="{3CD27496-E256-4CB9-8E77-1726F2115CAB}" destId="{30910B68-F00D-4FB0-BEBF-9E74E4B7DB09}" srcOrd="0" destOrd="0" presId="urn:microsoft.com/office/officeart/2005/8/layout/StepDownProcess"/>
    <dgm:cxn modelId="{B1C1E822-AFA5-4B3C-B318-E8A1348C68F5}" srcId="{A67A8DCC-CC8F-4D18-9CDB-8353B1920F13}" destId="{7FDCCB15-D9AE-41D4-B968-77E1807ABF23}" srcOrd="0" destOrd="0" parTransId="{932A4372-BC0A-4C54-BA4B-F6A11645605B}" sibTransId="{2A4A7C89-E5E0-4450-836F-67DFE7967B75}"/>
    <dgm:cxn modelId="{33203628-CA9F-4D90-97E8-550E6455E452}" type="presOf" srcId="{0C9995F9-8128-4A04-897E-674375FE7A4C}" destId="{84A9061D-5C43-4CA2-9C24-02679650EA1D}" srcOrd="0" destOrd="0" presId="urn:microsoft.com/office/officeart/2005/8/layout/StepDownProcess"/>
    <dgm:cxn modelId="{5F1A6B64-28C3-49E7-B285-5C52C76B6F21}" srcId="{6B1B80EE-F72A-4FD0-A901-E98675063EA1}" destId="{1D1201FD-D64B-43AD-AA07-223EBE2DB4C4}" srcOrd="1" destOrd="0" parTransId="{D5D87B9C-B034-464A-A486-02FF813712F6}" sibTransId="{772585FA-A33F-4D72-BF42-F6C85D2569BC}"/>
    <dgm:cxn modelId="{C3AAEF49-09C2-4E35-881D-24EDEDF7E638}" type="presOf" srcId="{A67A8DCC-CC8F-4D18-9CDB-8353B1920F13}" destId="{C70492D6-1C71-42A0-A0F8-DE70202BB4C7}" srcOrd="0" destOrd="0" presId="urn:microsoft.com/office/officeart/2005/8/layout/StepDownProcess"/>
    <dgm:cxn modelId="{2952E64F-D542-4B87-9B61-0F95BFD4D417}" type="presOf" srcId="{6B1B80EE-F72A-4FD0-A901-E98675063EA1}" destId="{71DF0199-9C30-4F0C-B874-B98801793536}" srcOrd="0" destOrd="0" presId="urn:microsoft.com/office/officeart/2005/8/layout/StepDownProcess"/>
    <dgm:cxn modelId="{72DFF44F-A2D7-40CB-B7DE-294085AA6054}" type="presOf" srcId="{CAB687BA-B46D-4B6B-AEB8-3E7BF074984D}" destId="{C288A82F-C247-40DC-9237-5BEA9D7319F0}" srcOrd="0" destOrd="0" presId="urn:microsoft.com/office/officeart/2005/8/layout/StepDownProcess"/>
    <dgm:cxn modelId="{B5279759-8CF1-49E5-89E3-6B33AFAF1777}" srcId="{6B1B80EE-F72A-4FD0-A901-E98675063EA1}" destId="{A67A8DCC-CC8F-4D18-9CDB-8353B1920F13}" srcOrd="2" destOrd="0" parTransId="{6C9DE5F2-6A89-4592-BE01-9D3B1FAFE10F}" sibTransId="{FE7FAD24-B19A-40AA-BB1E-4F046741079F}"/>
    <dgm:cxn modelId="{E2323183-AB5E-4F34-A375-7D0CC790E1CD}" srcId="{1D1201FD-D64B-43AD-AA07-223EBE2DB4C4}" destId="{CAB687BA-B46D-4B6B-AEB8-3E7BF074984D}" srcOrd="0" destOrd="0" parTransId="{CE643295-5FC2-431D-996C-40FBE2510ADE}" sibTransId="{26A16AFE-98AA-4F13-BD97-B1D8797EF88B}"/>
    <dgm:cxn modelId="{0318DD8C-4B2A-4F9C-9712-95604CC5AEA4}" type="presOf" srcId="{1D1201FD-D64B-43AD-AA07-223EBE2DB4C4}" destId="{6C8BC1FC-A5D3-4A55-B440-BCC695978A56}" srcOrd="0" destOrd="0" presId="urn:microsoft.com/office/officeart/2005/8/layout/StepDownProcess"/>
    <dgm:cxn modelId="{60469990-B341-4B1F-A0AB-C78EFF30A835}" srcId="{6B1B80EE-F72A-4FD0-A901-E98675063EA1}" destId="{0C9995F9-8128-4A04-897E-674375FE7A4C}" srcOrd="0" destOrd="0" parTransId="{8729E098-F16A-4D8A-90A8-DC72F41F15A0}" sibTransId="{D81A53BF-E17C-4BB2-BA8B-16BB2CEE6A69}"/>
    <dgm:cxn modelId="{6F7598BB-CFF5-48CF-A829-7112938B19E7}" srcId="{0C9995F9-8128-4A04-897E-674375FE7A4C}" destId="{3CD27496-E256-4CB9-8E77-1726F2115CAB}" srcOrd="0" destOrd="0" parTransId="{5E9185AD-47EB-4D69-B984-058B9BEC49F5}" sibTransId="{74604447-478A-4382-9BA5-A6290EA5FE4A}"/>
    <dgm:cxn modelId="{8525CBDE-A897-49B2-9947-96988DF21BB8}" type="presOf" srcId="{7FDCCB15-D9AE-41D4-B968-77E1807ABF23}" destId="{8A4809D9-6BD9-48EA-A484-02529678E416}" srcOrd="0" destOrd="0" presId="urn:microsoft.com/office/officeart/2005/8/layout/StepDownProcess"/>
    <dgm:cxn modelId="{9C58FBE4-59DD-4323-893D-101D6B2FFC83}" type="presParOf" srcId="{71DF0199-9C30-4F0C-B874-B98801793536}" destId="{493E87C8-0955-4587-989C-0EA41B869696}" srcOrd="0" destOrd="0" presId="urn:microsoft.com/office/officeart/2005/8/layout/StepDownProcess"/>
    <dgm:cxn modelId="{6F7D9391-99D3-43F1-8235-7778E9B79EE2}" type="presParOf" srcId="{493E87C8-0955-4587-989C-0EA41B869696}" destId="{DC32D43D-76D3-477C-98BA-382467AEAE9D}" srcOrd="0" destOrd="0" presId="urn:microsoft.com/office/officeart/2005/8/layout/StepDownProcess"/>
    <dgm:cxn modelId="{E9730860-EAC5-48E6-9266-0201438D8B93}" type="presParOf" srcId="{493E87C8-0955-4587-989C-0EA41B869696}" destId="{84A9061D-5C43-4CA2-9C24-02679650EA1D}" srcOrd="1" destOrd="0" presId="urn:microsoft.com/office/officeart/2005/8/layout/StepDownProcess"/>
    <dgm:cxn modelId="{4307B097-677F-4310-9345-7FA40924B8F5}" type="presParOf" srcId="{493E87C8-0955-4587-989C-0EA41B869696}" destId="{30910B68-F00D-4FB0-BEBF-9E74E4B7DB09}" srcOrd="2" destOrd="0" presId="urn:microsoft.com/office/officeart/2005/8/layout/StepDownProcess"/>
    <dgm:cxn modelId="{533EA9D2-71A9-4D65-A17E-A4AA29B2B40B}" type="presParOf" srcId="{71DF0199-9C30-4F0C-B874-B98801793536}" destId="{B22E540D-AE7F-416E-B505-2DD91F542DCD}" srcOrd="1" destOrd="0" presId="urn:microsoft.com/office/officeart/2005/8/layout/StepDownProcess"/>
    <dgm:cxn modelId="{293F2C13-7481-4272-98B3-AF1CD8DDF43F}" type="presParOf" srcId="{71DF0199-9C30-4F0C-B874-B98801793536}" destId="{7816C257-0C84-4CA8-B26D-26CA1E5F1CF1}" srcOrd="2" destOrd="0" presId="urn:microsoft.com/office/officeart/2005/8/layout/StepDownProcess"/>
    <dgm:cxn modelId="{DEFA1955-478E-400A-A6F3-045885D6DA7E}" type="presParOf" srcId="{7816C257-0C84-4CA8-B26D-26CA1E5F1CF1}" destId="{AFDC4DFF-3D73-4D9B-A420-EA4456B5D08B}" srcOrd="0" destOrd="0" presId="urn:microsoft.com/office/officeart/2005/8/layout/StepDownProcess"/>
    <dgm:cxn modelId="{36E3C7AC-1D85-436B-969B-B2070C2DEF25}" type="presParOf" srcId="{7816C257-0C84-4CA8-B26D-26CA1E5F1CF1}" destId="{6C8BC1FC-A5D3-4A55-B440-BCC695978A56}" srcOrd="1" destOrd="0" presId="urn:microsoft.com/office/officeart/2005/8/layout/StepDownProcess"/>
    <dgm:cxn modelId="{5BDB936C-13E4-4E22-A2F6-DDEC72A05753}" type="presParOf" srcId="{7816C257-0C84-4CA8-B26D-26CA1E5F1CF1}" destId="{C288A82F-C247-40DC-9237-5BEA9D7319F0}" srcOrd="2" destOrd="0" presId="urn:microsoft.com/office/officeart/2005/8/layout/StepDownProcess"/>
    <dgm:cxn modelId="{247AA93A-3FD3-40B9-9D8C-B9EA3DE747B5}" type="presParOf" srcId="{71DF0199-9C30-4F0C-B874-B98801793536}" destId="{6CD1C001-6026-4989-849F-279FA0EBB74A}" srcOrd="3" destOrd="0" presId="urn:microsoft.com/office/officeart/2005/8/layout/StepDownProcess"/>
    <dgm:cxn modelId="{DD3E0D12-58BF-4827-82B8-733A7EE5147E}" type="presParOf" srcId="{71DF0199-9C30-4F0C-B874-B98801793536}" destId="{243CF963-47CE-4807-A846-53D58DA14792}" srcOrd="4" destOrd="0" presId="urn:microsoft.com/office/officeart/2005/8/layout/StepDownProcess"/>
    <dgm:cxn modelId="{F5A000E2-709A-4E3A-A6E8-589DC0AFBDE0}" type="presParOf" srcId="{243CF963-47CE-4807-A846-53D58DA14792}" destId="{C70492D6-1C71-42A0-A0F8-DE70202BB4C7}" srcOrd="0" destOrd="0" presId="urn:microsoft.com/office/officeart/2005/8/layout/StepDownProcess"/>
    <dgm:cxn modelId="{9E040B14-2437-4EB5-94A4-5CB270E14A9F}" type="presParOf" srcId="{243CF963-47CE-4807-A846-53D58DA14792}" destId="{8A4809D9-6BD9-48EA-A484-02529678E41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A04955-17B1-4B08-AE1B-37E55D53ABC5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560C47-C921-4934-9133-A52EB8772F30}">
      <dgm:prSet custT="1"/>
      <dgm:spPr/>
      <dgm:t>
        <a:bodyPr/>
        <a:lstStyle/>
        <a:p>
          <a:r>
            <a:rPr lang="it-IT" sz="1600" b="1" dirty="0"/>
            <a:t>Calo ponderale comparabile allo standard </a:t>
          </a:r>
          <a:endParaRPr lang="en-US" sz="1600" b="1" dirty="0"/>
        </a:p>
      </dgm:t>
    </dgm:pt>
    <dgm:pt modelId="{7B59FE5A-1B3B-4A68-A16F-17E3BE213104}" type="parTrans" cxnId="{8622B1CC-2A5B-4AEB-AF6A-4DAB8C9BD314}">
      <dgm:prSet/>
      <dgm:spPr/>
      <dgm:t>
        <a:bodyPr/>
        <a:lstStyle/>
        <a:p>
          <a:endParaRPr lang="en-US" sz="2400"/>
        </a:p>
      </dgm:t>
    </dgm:pt>
    <dgm:pt modelId="{82C47A8A-400D-4E81-B60F-63FAC5F325EF}" type="sibTrans" cxnId="{8622B1CC-2A5B-4AEB-AF6A-4DAB8C9BD314}">
      <dgm:prSet/>
      <dgm:spPr/>
      <dgm:t>
        <a:bodyPr/>
        <a:lstStyle/>
        <a:p>
          <a:endParaRPr lang="en-US" sz="2400"/>
        </a:p>
      </dgm:t>
    </dgm:pt>
    <dgm:pt modelId="{630746CC-6B19-4A43-B8CE-D67B7E49B79C}">
      <dgm:prSet custT="1"/>
      <dgm:spPr/>
      <dgm:t>
        <a:bodyPr/>
        <a:lstStyle/>
        <a:p>
          <a:r>
            <a:rPr lang="it-IT" sz="1600" b="1" dirty="0"/>
            <a:t>Miglioramento massa magra e acqua corporea</a:t>
          </a:r>
          <a:endParaRPr lang="en-US" sz="1600" b="1" dirty="0"/>
        </a:p>
      </dgm:t>
    </dgm:pt>
    <dgm:pt modelId="{67AEC6D3-F73E-4617-B698-B2734FC1E3BC}" type="parTrans" cxnId="{EE4BA70E-2BA7-43EC-AC3F-75A0253F9C99}">
      <dgm:prSet/>
      <dgm:spPr/>
      <dgm:t>
        <a:bodyPr/>
        <a:lstStyle/>
        <a:p>
          <a:endParaRPr lang="en-US" sz="2400"/>
        </a:p>
      </dgm:t>
    </dgm:pt>
    <dgm:pt modelId="{89B8C21A-DD53-4E39-8A89-0E35D372E1AC}" type="sibTrans" cxnId="{EE4BA70E-2BA7-43EC-AC3F-75A0253F9C99}">
      <dgm:prSet/>
      <dgm:spPr/>
      <dgm:t>
        <a:bodyPr/>
        <a:lstStyle/>
        <a:p>
          <a:endParaRPr lang="en-US" sz="2400"/>
        </a:p>
      </dgm:t>
    </dgm:pt>
    <dgm:pt modelId="{F3A54D1C-9DB7-4749-824E-385324CB9AB3}">
      <dgm:prSet custT="1"/>
      <dgm:spPr/>
      <dgm:t>
        <a:bodyPr/>
        <a:lstStyle/>
        <a:p>
          <a:r>
            <a:rPr lang="it-IT" sz="1600" b="1" dirty="0"/>
            <a:t>Maggiore stabilità parametri infiammatori</a:t>
          </a:r>
          <a:endParaRPr lang="en-US" sz="1600" b="1" dirty="0"/>
        </a:p>
      </dgm:t>
    </dgm:pt>
    <dgm:pt modelId="{6028AF95-26C2-4CB6-8852-9BFD1B7F9D1E}" type="parTrans" cxnId="{66E64D9F-6448-4808-8E72-44879A6B02C8}">
      <dgm:prSet/>
      <dgm:spPr/>
      <dgm:t>
        <a:bodyPr/>
        <a:lstStyle/>
        <a:p>
          <a:endParaRPr lang="en-US" sz="2400"/>
        </a:p>
      </dgm:t>
    </dgm:pt>
    <dgm:pt modelId="{673FCFA4-C075-4D20-BA38-65E2227AA1E5}" type="sibTrans" cxnId="{66E64D9F-6448-4808-8E72-44879A6B02C8}">
      <dgm:prSet/>
      <dgm:spPr/>
      <dgm:t>
        <a:bodyPr/>
        <a:lstStyle/>
        <a:p>
          <a:endParaRPr lang="en-US" sz="2400"/>
        </a:p>
      </dgm:t>
    </dgm:pt>
    <dgm:pt modelId="{7573C704-0E78-465A-9F0E-75BDBF0389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/>
            <a:t>Integrare yoga nel percorso preoperatorio può migliorare la resilienza chirurgica</a:t>
          </a:r>
        </a:p>
      </dgm:t>
    </dgm:pt>
    <dgm:pt modelId="{10535906-C254-4241-BE3F-FF43A7B84C22}" type="parTrans" cxnId="{58ADB4A3-4233-4B29-81E4-05E943A19856}">
      <dgm:prSet/>
      <dgm:spPr/>
      <dgm:t>
        <a:bodyPr/>
        <a:lstStyle/>
        <a:p>
          <a:endParaRPr lang="it-IT" sz="2400"/>
        </a:p>
      </dgm:t>
    </dgm:pt>
    <dgm:pt modelId="{FD67335C-0D23-4F63-86A1-487A13CBCFDC}" type="sibTrans" cxnId="{58ADB4A3-4233-4B29-81E4-05E943A19856}">
      <dgm:prSet/>
      <dgm:spPr/>
      <dgm:t>
        <a:bodyPr/>
        <a:lstStyle/>
        <a:p>
          <a:endParaRPr lang="it-IT" sz="2400"/>
        </a:p>
      </dgm:t>
    </dgm:pt>
    <dgm:pt modelId="{FE38CCA4-90CD-4E3B-97F1-E50405C85D59}" type="pres">
      <dgm:prSet presAssocID="{AEA04955-17B1-4B08-AE1B-37E55D53ABC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ADD2F0-EDF4-41F8-80E9-E8A7078502FB}" type="pres">
      <dgm:prSet presAssocID="{7C560C47-C921-4934-9133-A52EB8772F30}" presName="hierRoot1" presStyleCnt="0">
        <dgm:presLayoutVars>
          <dgm:hierBranch val="init"/>
        </dgm:presLayoutVars>
      </dgm:prSet>
      <dgm:spPr/>
    </dgm:pt>
    <dgm:pt modelId="{8C6EC86A-7E75-4F3E-AE66-6701252F5D17}" type="pres">
      <dgm:prSet presAssocID="{7C560C47-C921-4934-9133-A52EB8772F30}" presName="rootComposite1" presStyleCnt="0"/>
      <dgm:spPr/>
    </dgm:pt>
    <dgm:pt modelId="{6C0D430D-CD94-4949-AF45-B746C9E7E489}" type="pres">
      <dgm:prSet presAssocID="{7C560C47-C921-4934-9133-A52EB8772F30}" presName="rootText1" presStyleLbl="alignAcc1" presStyleIdx="0" presStyleCnt="0">
        <dgm:presLayoutVars>
          <dgm:chPref val="3"/>
        </dgm:presLayoutVars>
      </dgm:prSet>
      <dgm:spPr/>
    </dgm:pt>
    <dgm:pt modelId="{826E6BCC-49C4-4DA8-B34A-A53FD88F238F}" type="pres">
      <dgm:prSet presAssocID="{7C560C47-C921-4934-9133-A52EB8772F30}" presName="topArc1" presStyleLbl="parChTrans1D1" presStyleIdx="0" presStyleCnt="8"/>
      <dgm:spPr/>
    </dgm:pt>
    <dgm:pt modelId="{5137187D-05FE-43FF-A6E0-A7C88344A420}" type="pres">
      <dgm:prSet presAssocID="{7C560C47-C921-4934-9133-A52EB8772F30}" presName="bottomArc1" presStyleLbl="parChTrans1D1" presStyleIdx="1" presStyleCnt="8"/>
      <dgm:spPr/>
    </dgm:pt>
    <dgm:pt modelId="{CAADC359-700F-4DBA-AECB-A844CF0C07B4}" type="pres">
      <dgm:prSet presAssocID="{7C560C47-C921-4934-9133-A52EB8772F30}" presName="topConnNode1" presStyleLbl="node1" presStyleIdx="0" presStyleCnt="0"/>
      <dgm:spPr/>
    </dgm:pt>
    <dgm:pt modelId="{18EDC421-AC21-4549-A46F-153566F5E2A0}" type="pres">
      <dgm:prSet presAssocID="{7C560C47-C921-4934-9133-A52EB8772F30}" presName="hierChild2" presStyleCnt="0"/>
      <dgm:spPr/>
    </dgm:pt>
    <dgm:pt modelId="{E2CAE938-392F-4B9C-A08A-3AB852D26F07}" type="pres">
      <dgm:prSet presAssocID="{7C560C47-C921-4934-9133-A52EB8772F30}" presName="hierChild3" presStyleCnt="0"/>
      <dgm:spPr/>
    </dgm:pt>
    <dgm:pt modelId="{BFA8AA65-371E-4F74-A2D9-9FC7503AC954}" type="pres">
      <dgm:prSet presAssocID="{7573C704-0E78-465A-9F0E-75BDBF03896F}" presName="hierRoot1" presStyleCnt="0">
        <dgm:presLayoutVars>
          <dgm:hierBranch val="init"/>
        </dgm:presLayoutVars>
      </dgm:prSet>
      <dgm:spPr/>
    </dgm:pt>
    <dgm:pt modelId="{3D91FF9F-1178-40CD-B75D-F69EE577C8AC}" type="pres">
      <dgm:prSet presAssocID="{7573C704-0E78-465A-9F0E-75BDBF03896F}" presName="rootComposite1" presStyleCnt="0"/>
      <dgm:spPr/>
    </dgm:pt>
    <dgm:pt modelId="{A0CEF930-1078-4F1F-9916-3BAB6317507F}" type="pres">
      <dgm:prSet presAssocID="{7573C704-0E78-465A-9F0E-75BDBF03896F}" presName="rootText1" presStyleLbl="alignAcc1" presStyleIdx="0" presStyleCnt="0">
        <dgm:presLayoutVars>
          <dgm:chPref val="3"/>
        </dgm:presLayoutVars>
      </dgm:prSet>
      <dgm:spPr/>
    </dgm:pt>
    <dgm:pt modelId="{79D1A61E-00E9-4753-9F77-103C94619B84}" type="pres">
      <dgm:prSet presAssocID="{7573C704-0E78-465A-9F0E-75BDBF03896F}" presName="topArc1" presStyleLbl="parChTrans1D1" presStyleIdx="2" presStyleCnt="8"/>
      <dgm:spPr/>
    </dgm:pt>
    <dgm:pt modelId="{2899A5DB-6324-456F-97A1-DFC19C8B307F}" type="pres">
      <dgm:prSet presAssocID="{7573C704-0E78-465A-9F0E-75BDBF03896F}" presName="bottomArc1" presStyleLbl="parChTrans1D1" presStyleIdx="3" presStyleCnt="8"/>
      <dgm:spPr/>
    </dgm:pt>
    <dgm:pt modelId="{F7F7A03E-A32A-4099-A690-D35AB21A6198}" type="pres">
      <dgm:prSet presAssocID="{7573C704-0E78-465A-9F0E-75BDBF03896F}" presName="topConnNode1" presStyleLbl="node1" presStyleIdx="0" presStyleCnt="0"/>
      <dgm:spPr/>
    </dgm:pt>
    <dgm:pt modelId="{A06E990C-E4E1-482A-8E32-CB5791C32FAB}" type="pres">
      <dgm:prSet presAssocID="{7573C704-0E78-465A-9F0E-75BDBF03896F}" presName="hierChild2" presStyleCnt="0"/>
      <dgm:spPr/>
    </dgm:pt>
    <dgm:pt modelId="{41E46F9E-317E-4D08-B66B-52ED2B1F592B}" type="pres">
      <dgm:prSet presAssocID="{7573C704-0E78-465A-9F0E-75BDBF03896F}" presName="hierChild3" presStyleCnt="0"/>
      <dgm:spPr/>
    </dgm:pt>
    <dgm:pt modelId="{B1A2C400-F7AA-42AF-A290-BDC12FEEC05F}" type="pres">
      <dgm:prSet presAssocID="{630746CC-6B19-4A43-B8CE-D67B7E49B79C}" presName="hierRoot1" presStyleCnt="0">
        <dgm:presLayoutVars>
          <dgm:hierBranch val="init"/>
        </dgm:presLayoutVars>
      </dgm:prSet>
      <dgm:spPr/>
    </dgm:pt>
    <dgm:pt modelId="{9D44E912-8DFD-4D91-BA66-EE42D47D7919}" type="pres">
      <dgm:prSet presAssocID="{630746CC-6B19-4A43-B8CE-D67B7E49B79C}" presName="rootComposite1" presStyleCnt="0"/>
      <dgm:spPr/>
    </dgm:pt>
    <dgm:pt modelId="{DAD1DDD4-D7AD-4297-8DD9-B5C9DD2F68D3}" type="pres">
      <dgm:prSet presAssocID="{630746CC-6B19-4A43-B8CE-D67B7E49B79C}" presName="rootText1" presStyleLbl="alignAcc1" presStyleIdx="0" presStyleCnt="0">
        <dgm:presLayoutVars>
          <dgm:chPref val="3"/>
        </dgm:presLayoutVars>
      </dgm:prSet>
      <dgm:spPr/>
    </dgm:pt>
    <dgm:pt modelId="{65FB9842-26D8-461F-AE86-65B35503B35A}" type="pres">
      <dgm:prSet presAssocID="{630746CC-6B19-4A43-B8CE-D67B7E49B79C}" presName="topArc1" presStyleLbl="parChTrans1D1" presStyleIdx="4" presStyleCnt="8"/>
      <dgm:spPr/>
    </dgm:pt>
    <dgm:pt modelId="{4A95EB39-5ACB-4DE0-9F20-E55276D9123E}" type="pres">
      <dgm:prSet presAssocID="{630746CC-6B19-4A43-B8CE-D67B7E49B79C}" presName="bottomArc1" presStyleLbl="parChTrans1D1" presStyleIdx="5" presStyleCnt="8"/>
      <dgm:spPr/>
    </dgm:pt>
    <dgm:pt modelId="{07BFC13B-4645-4CFD-809C-DF411A472E58}" type="pres">
      <dgm:prSet presAssocID="{630746CC-6B19-4A43-B8CE-D67B7E49B79C}" presName="topConnNode1" presStyleLbl="node1" presStyleIdx="0" presStyleCnt="0"/>
      <dgm:spPr/>
    </dgm:pt>
    <dgm:pt modelId="{6B431852-0C27-4FE1-B02D-AF743C36C033}" type="pres">
      <dgm:prSet presAssocID="{630746CC-6B19-4A43-B8CE-D67B7E49B79C}" presName="hierChild2" presStyleCnt="0"/>
      <dgm:spPr/>
    </dgm:pt>
    <dgm:pt modelId="{0FF0002F-942F-4C5F-AF63-7CE259BDFF45}" type="pres">
      <dgm:prSet presAssocID="{630746CC-6B19-4A43-B8CE-D67B7E49B79C}" presName="hierChild3" presStyleCnt="0"/>
      <dgm:spPr/>
    </dgm:pt>
    <dgm:pt modelId="{642891C1-BC07-4A17-8068-F76C73D792BF}" type="pres">
      <dgm:prSet presAssocID="{F3A54D1C-9DB7-4749-824E-385324CB9AB3}" presName="hierRoot1" presStyleCnt="0">
        <dgm:presLayoutVars>
          <dgm:hierBranch val="init"/>
        </dgm:presLayoutVars>
      </dgm:prSet>
      <dgm:spPr/>
    </dgm:pt>
    <dgm:pt modelId="{4BA85E2C-27FF-460E-BC9E-DAF8560F78F4}" type="pres">
      <dgm:prSet presAssocID="{F3A54D1C-9DB7-4749-824E-385324CB9AB3}" presName="rootComposite1" presStyleCnt="0"/>
      <dgm:spPr/>
    </dgm:pt>
    <dgm:pt modelId="{4601B16D-6DA5-4309-83BF-1B889DE9CAE0}" type="pres">
      <dgm:prSet presAssocID="{F3A54D1C-9DB7-4749-824E-385324CB9AB3}" presName="rootText1" presStyleLbl="alignAcc1" presStyleIdx="0" presStyleCnt="0" custLinFactNeighborX="-2251">
        <dgm:presLayoutVars>
          <dgm:chPref val="3"/>
        </dgm:presLayoutVars>
      </dgm:prSet>
      <dgm:spPr/>
    </dgm:pt>
    <dgm:pt modelId="{DFAEED28-8A8A-49BC-A483-34F9EC528E91}" type="pres">
      <dgm:prSet presAssocID="{F3A54D1C-9DB7-4749-824E-385324CB9AB3}" presName="topArc1" presStyleLbl="parChTrans1D1" presStyleIdx="6" presStyleCnt="8"/>
      <dgm:spPr/>
    </dgm:pt>
    <dgm:pt modelId="{F20594E4-B498-4B8F-A596-16776F017561}" type="pres">
      <dgm:prSet presAssocID="{F3A54D1C-9DB7-4749-824E-385324CB9AB3}" presName="bottomArc1" presStyleLbl="parChTrans1D1" presStyleIdx="7" presStyleCnt="8"/>
      <dgm:spPr/>
    </dgm:pt>
    <dgm:pt modelId="{1E477CA2-86D9-409C-AB60-C6984909CACE}" type="pres">
      <dgm:prSet presAssocID="{F3A54D1C-9DB7-4749-824E-385324CB9AB3}" presName="topConnNode1" presStyleLbl="node1" presStyleIdx="0" presStyleCnt="0"/>
      <dgm:spPr/>
    </dgm:pt>
    <dgm:pt modelId="{E579A810-223A-4F7C-9FDF-DF0B219F5178}" type="pres">
      <dgm:prSet presAssocID="{F3A54D1C-9DB7-4749-824E-385324CB9AB3}" presName="hierChild2" presStyleCnt="0"/>
      <dgm:spPr/>
    </dgm:pt>
    <dgm:pt modelId="{4FCFA51E-B405-4AF0-B0A2-EF01EB4EA176}" type="pres">
      <dgm:prSet presAssocID="{F3A54D1C-9DB7-4749-824E-385324CB9AB3}" presName="hierChild3" presStyleCnt="0"/>
      <dgm:spPr/>
    </dgm:pt>
  </dgm:ptLst>
  <dgm:cxnLst>
    <dgm:cxn modelId="{4E457F06-8565-410F-B483-9A094B4182D0}" type="presOf" srcId="{AEA04955-17B1-4B08-AE1B-37E55D53ABC5}" destId="{FE38CCA4-90CD-4E3B-97F1-E50405C85D59}" srcOrd="0" destOrd="0" presId="urn:microsoft.com/office/officeart/2008/layout/HalfCircleOrganizationChart"/>
    <dgm:cxn modelId="{EE4BA70E-2BA7-43EC-AC3F-75A0253F9C99}" srcId="{AEA04955-17B1-4B08-AE1B-37E55D53ABC5}" destId="{630746CC-6B19-4A43-B8CE-D67B7E49B79C}" srcOrd="2" destOrd="0" parTransId="{67AEC6D3-F73E-4617-B698-B2734FC1E3BC}" sibTransId="{89B8C21A-DD53-4E39-8A89-0E35D372E1AC}"/>
    <dgm:cxn modelId="{5EEEB310-BF69-4BC3-BBFA-6E2DE323D721}" type="presOf" srcId="{7C560C47-C921-4934-9133-A52EB8772F30}" destId="{CAADC359-700F-4DBA-AECB-A844CF0C07B4}" srcOrd="1" destOrd="0" presId="urn:microsoft.com/office/officeart/2008/layout/HalfCircleOrganizationChart"/>
    <dgm:cxn modelId="{C3862B28-7DB2-436E-A9C0-A7E573C11496}" type="presOf" srcId="{630746CC-6B19-4A43-B8CE-D67B7E49B79C}" destId="{DAD1DDD4-D7AD-4297-8DD9-B5C9DD2F68D3}" srcOrd="0" destOrd="0" presId="urn:microsoft.com/office/officeart/2008/layout/HalfCircleOrganizationChart"/>
    <dgm:cxn modelId="{CDC9402D-DE77-4D49-B310-42028C628895}" type="presOf" srcId="{7C560C47-C921-4934-9133-A52EB8772F30}" destId="{6C0D430D-CD94-4949-AF45-B746C9E7E489}" srcOrd="0" destOrd="0" presId="urn:microsoft.com/office/officeart/2008/layout/HalfCircleOrganizationChart"/>
    <dgm:cxn modelId="{A416F745-02DE-4E80-814C-6BA8BD0FF952}" type="presOf" srcId="{630746CC-6B19-4A43-B8CE-D67B7E49B79C}" destId="{07BFC13B-4645-4CFD-809C-DF411A472E58}" srcOrd="1" destOrd="0" presId="urn:microsoft.com/office/officeart/2008/layout/HalfCircleOrganizationChart"/>
    <dgm:cxn modelId="{C36DF249-A31D-4DE8-AF0D-7D0D9A024328}" type="presOf" srcId="{7573C704-0E78-465A-9F0E-75BDBF03896F}" destId="{F7F7A03E-A32A-4099-A690-D35AB21A6198}" srcOrd="1" destOrd="0" presId="urn:microsoft.com/office/officeart/2008/layout/HalfCircleOrganizationChart"/>
    <dgm:cxn modelId="{EA26CF76-7195-48DD-8B8E-CEA9031861CF}" type="presOf" srcId="{F3A54D1C-9DB7-4749-824E-385324CB9AB3}" destId="{4601B16D-6DA5-4309-83BF-1B889DE9CAE0}" srcOrd="0" destOrd="0" presId="urn:microsoft.com/office/officeart/2008/layout/HalfCircleOrganizationChart"/>
    <dgm:cxn modelId="{66E64D9F-6448-4808-8E72-44879A6B02C8}" srcId="{AEA04955-17B1-4B08-AE1B-37E55D53ABC5}" destId="{F3A54D1C-9DB7-4749-824E-385324CB9AB3}" srcOrd="3" destOrd="0" parTransId="{6028AF95-26C2-4CB6-8852-9BFD1B7F9D1E}" sibTransId="{673FCFA4-C075-4D20-BA38-65E2227AA1E5}"/>
    <dgm:cxn modelId="{58ADB4A3-4233-4B29-81E4-05E943A19856}" srcId="{AEA04955-17B1-4B08-AE1B-37E55D53ABC5}" destId="{7573C704-0E78-465A-9F0E-75BDBF03896F}" srcOrd="1" destOrd="0" parTransId="{10535906-C254-4241-BE3F-FF43A7B84C22}" sibTransId="{FD67335C-0D23-4F63-86A1-487A13CBCFDC}"/>
    <dgm:cxn modelId="{6DD1DBA9-359E-4859-8766-4170F30FE957}" type="presOf" srcId="{F3A54D1C-9DB7-4749-824E-385324CB9AB3}" destId="{1E477CA2-86D9-409C-AB60-C6984909CACE}" srcOrd="1" destOrd="0" presId="urn:microsoft.com/office/officeart/2008/layout/HalfCircleOrganizationChart"/>
    <dgm:cxn modelId="{8622B1CC-2A5B-4AEB-AF6A-4DAB8C9BD314}" srcId="{AEA04955-17B1-4B08-AE1B-37E55D53ABC5}" destId="{7C560C47-C921-4934-9133-A52EB8772F30}" srcOrd="0" destOrd="0" parTransId="{7B59FE5A-1B3B-4A68-A16F-17E3BE213104}" sibTransId="{82C47A8A-400D-4E81-B60F-63FAC5F325EF}"/>
    <dgm:cxn modelId="{DFA0E1D8-B681-45FE-8F0B-611FBA1C7C28}" type="presOf" srcId="{7573C704-0E78-465A-9F0E-75BDBF03896F}" destId="{A0CEF930-1078-4F1F-9916-3BAB6317507F}" srcOrd="0" destOrd="0" presId="urn:microsoft.com/office/officeart/2008/layout/HalfCircleOrganizationChart"/>
    <dgm:cxn modelId="{F2BAA2CD-19E9-4F83-8E2C-A513C3603387}" type="presParOf" srcId="{FE38CCA4-90CD-4E3B-97F1-E50405C85D59}" destId="{93ADD2F0-EDF4-41F8-80E9-E8A7078502FB}" srcOrd="0" destOrd="0" presId="urn:microsoft.com/office/officeart/2008/layout/HalfCircleOrganizationChart"/>
    <dgm:cxn modelId="{E426820D-7AA8-4740-99D2-9585470B8C19}" type="presParOf" srcId="{93ADD2F0-EDF4-41F8-80E9-E8A7078502FB}" destId="{8C6EC86A-7E75-4F3E-AE66-6701252F5D17}" srcOrd="0" destOrd="0" presId="urn:microsoft.com/office/officeart/2008/layout/HalfCircleOrganizationChart"/>
    <dgm:cxn modelId="{2DFD917A-E422-4CCA-AEC3-140DCAC234F2}" type="presParOf" srcId="{8C6EC86A-7E75-4F3E-AE66-6701252F5D17}" destId="{6C0D430D-CD94-4949-AF45-B746C9E7E489}" srcOrd="0" destOrd="0" presId="urn:microsoft.com/office/officeart/2008/layout/HalfCircleOrganizationChart"/>
    <dgm:cxn modelId="{2762C031-FB55-485D-B508-A91F58E88C97}" type="presParOf" srcId="{8C6EC86A-7E75-4F3E-AE66-6701252F5D17}" destId="{826E6BCC-49C4-4DA8-B34A-A53FD88F238F}" srcOrd="1" destOrd="0" presId="urn:microsoft.com/office/officeart/2008/layout/HalfCircleOrganizationChart"/>
    <dgm:cxn modelId="{29BE2C87-0CC3-4066-99C0-12E22560DD18}" type="presParOf" srcId="{8C6EC86A-7E75-4F3E-AE66-6701252F5D17}" destId="{5137187D-05FE-43FF-A6E0-A7C88344A420}" srcOrd="2" destOrd="0" presId="urn:microsoft.com/office/officeart/2008/layout/HalfCircleOrganizationChart"/>
    <dgm:cxn modelId="{4E690AE2-7F65-49C4-AFD9-BE14F4F1A045}" type="presParOf" srcId="{8C6EC86A-7E75-4F3E-AE66-6701252F5D17}" destId="{CAADC359-700F-4DBA-AECB-A844CF0C07B4}" srcOrd="3" destOrd="0" presId="urn:microsoft.com/office/officeart/2008/layout/HalfCircleOrganizationChart"/>
    <dgm:cxn modelId="{A27BB70D-D9CB-48C5-8D5C-D0A3F90A7AEC}" type="presParOf" srcId="{93ADD2F0-EDF4-41F8-80E9-E8A7078502FB}" destId="{18EDC421-AC21-4549-A46F-153566F5E2A0}" srcOrd="1" destOrd="0" presId="urn:microsoft.com/office/officeart/2008/layout/HalfCircleOrganizationChart"/>
    <dgm:cxn modelId="{DA7D428C-CD55-4661-8CE5-8BED775F131C}" type="presParOf" srcId="{93ADD2F0-EDF4-41F8-80E9-E8A7078502FB}" destId="{E2CAE938-392F-4B9C-A08A-3AB852D26F07}" srcOrd="2" destOrd="0" presId="urn:microsoft.com/office/officeart/2008/layout/HalfCircleOrganizationChart"/>
    <dgm:cxn modelId="{644A8E6B-9D80-4F9D-ABC2-4AB7482DEF01}" type="presParOf" srcId="{FE38CCA4-90CD-4E3B-97F1-E50405C85D59}" destId="{BFA8AA65-371E-4F74-A2D9-9FC7503AC954}" srcOrd="1" destOrd="0" presId="urn:microsoft.com/office/officeart/2008/layout/HalfCircleOrganizationChart"/>
    <dgm:cxn modelId="{6C26168F-2BF7-4FA5-8695-9125B10A6EAB}" type="presParOf" srcId="{BFA8AA65-371E-4F74-A2D9-9FC7503AC954}" destId="{3D91FF9F-1178-40CD-B75D-F69EE577C8AC}" srcOrd="0" destOrd="0" presId="urn:microsoft.com/office/officeart/2008/layout/HalfCircleOrganizationChart"/>
    <dgm:cxn modelId="{A79B3F6C-3077-4446-934B-806A2EBEBA3E}" type="presParOf" srcId="{3D91FF9F-1178-40CD-B75D-F69EE577C8AC}" destId="{A0CEF930-1078-4F1F-9916-3BAB6317507F}" srcOrd="0" destOrd="0" presId="urn:microsoft.com/office/officeart/2008/layout/HalfCircleOrganizationChart"/>
    <dgm:cxn modelId="{1E6C0494-8F75-42BA-B21D-E3CCD4E7BFBC}" type="presParOf" srcId="{3D91FF9F-1178-40CD-B75D-F69EE577C8AC}" destId="{79D1A61E-00E9-4753-9F77-103C94619B84}" srcOrd="1" destOrd="0" presId="urn:microsoft.com/office/officeart/2008/layout/HalfCircleOrganizationChart"/>
    <dgm:cxn modelId="{4684FF07-0E82-4E38-8C0B-614C00D98955}" type="presParOf" srcId="{3D91FF9F-1178-40CD-B75D-F69EE577C8AC}" destId="{2899A5DB-6324-456F-97A1-DFC19C8B307F}" srcOrd="2" destOrd="0" presId="urn:microsoft.com/office/officeart/2008/layout/HalfCircleOrganizationChart"/>
    <dgm:cxn modelId="{FA637484-392A-4533-B4FE-38991D8973BD}" type="presParOf" srcId="{3D91FF9F-1178-40CD-B75D-F69EE577C8AC}" destId="{F7F7A03E-A32A-4099-A690-D35AB21A6198}" srcOrd="3" destOrd="0" presId="urn:microsoft.com/office/officeart/2008/layout/HalfCircleOrganizationChart"/>
    <dgm:cxn modelId="{63F331C0-C582-4674-A832-B6B482AB175D}" type="presParOf" srcId="{BFA8AA65-371E-4F74-A2D9-9FC7503AC954}" destId="{A06E990C-E4E1-482A-8E32-CB5791C32FAB}" srcOrd="1" destOrd="0" presId="urn:microsoft.com/office/officeart/2008/layout/HalfCircleOrganizationChart"/>
    <dgm:cxn modelId="{891733F1-9161-40AC-A12A-82E2F7C6E072}" type="presParOf" srcId="{BFA8AA65-371E-4F74-A2D9-9FC7503AC954}" destId="{41E46F9E-317E-4D08-B66B-52ED2B1F592B}" srcOrd="2" destOrd="0" presId="urn:microsoft.com/office/officeart/2008/layout/HalfCircleOrganizationChart"/>
    <dgm:cxn modelId="{7B8F7588-5AA4-42D1-B8E8-0EA10B4CA9EC}" type="presParOf" srcId="{FE38CCA4-90CD-4E3B-97F1-E50405C85D59}" destId="{B1A2C400-F7AA-42AF-A290-BDC12FEEC05F}" srcOrd="2" destOrd="0" presId="urn:microsoft.com/office/officeart/2008/layout/HalfCircleOrganizationChart"/>
    <dgm:cxn modelId="{2943EB0D-A285-4C35-AF5C-58BC3D6AF14B}" type="presParOf" srcId="{B1A2C400-F7AA-42AF-A290-BDC12FEEC05F}" destId="{9D44E912-8DFD-4D91-BA66-EE42D47D7919}" srcOrd="0" destOrd="0" presId="urn:microsoft.com/office/officeart/2008/layout/HalfCircleOrganizationChart"/>
    <dgm:cxn modelId="{0BDA3250-F451-489D-8B21-4416CD701126}" type="presParOf" srcId="{9D44E912-8DFD-4D91-BA66-EE42D47D7919}" destId="{DAD1DDD4-D7AD-4297-8DD9-B5C9DD2F68D3}" srcOrd="0" destOrd="0" presId="urn:microsoft.com/office/officeart/2008/layout/HalfCircleOrganizationChart"/>
    <dgm:cxn modelId="{361B6FBD-F918-4F69-9F2B-0C4E6A387EB5}" type="presParOf" srcId="{9D44E912-8DFD-4D91-BA66-EE42D47D7919}" destId="{65FB9842-26D8-461F-AE86-65B35503B35A}" srcOrd="1" destOrd="0" presId="urn:microsoft.com/office/officeart/2008/layout/HalfCircleOrganizationChart"/>
    <dgm:cxn modelId="{86637ED9-1291-4106-8B61-964CFDCF5640}" type="presParOf" srcId="{9D44E912-8DFD-4D91-BA66-EE42D47D7919}" destId="{4A95EB39-5ACB-4DE0-9F20-E55276D9123E}" srcOrd="2" destOrd="0" presId="urn:microsoft.com/office/officeart/2008/layout/HalfCircleOrganizationChart"/>
    <dgm:cxn modelId="{FCC1E7FD-84A6-46AC-827D-7EB3AD92E1B2}" type="presParOf" srcId="{9D44E912-8DFD-4D91-BA66-EE42D47D7919}" destId="{07BFC13B-4645-4CFD-809C-DF411A472E58}" srcOrd="3" destOrd="0" presId="urn:microsoft.com/office/officeart/2008/layout/HalfCircleOrganizationChart"/>
    <dgm:cxn modelId="{63CF1D95-F6F6-44E4-9731-243BC9770E08}" type="presParOf" srcId="{B1A2C400-F7AA-42AF-A290-BDC12FEEC05F}" destId="{6B431852-0C27-4FE1-B02D-AF743C36C033}" srcOrd="1" destOrd="0" presId="urn:microsoft.com/office/officeart/2008/layout/HalfCircleOrganizationChart"/>
    <dgm:cxn modelId="{7E5DF12F-BAA1-4979-A5DE-6DD3186D6C03}" type="presParOf" srcId="{B1A2C400-F7AA-42AF-A290-BDC12FEEC05F}" destId="{0FF0002F-942F-4C5F-AF63-7CE259BDFF45}" srcOrd="2" destOrd="0" presId="urn:microsoft.com/office/officeart/2008/layout/HalfCircleOrganizationChart"/>
    <dgm:cxn modelId="{F6530566-0487-464E-B2EE-208FCB3D64C7}" type="presParOf" srcId="{FE38CCA4-90CD-4E3B-97F1-E50405C85D59}" destId="{642891C1-BC07-4A17-8068-F76C73D792BF}" srcOrd="3" destOrd="0" presId="urn:microsoft.com/office/officeart/2008/layout/HalfCircleOrganizationChart"/>
    <dgm:cxn modelId="{4CD2008B-0C4C-48D5-BD34-C1192AD8EFFC}" type="presParOf" srcId="{642891C1-BC07-4A17-8068-F76C73D792BF}" destId="{4BA85E2C-27FF-460E-BC9E-DAF8560F78F4}" srcOrd="0" destOrd="0" presId="urn:microsoft.com/office/officeart/2008/layout/HalfCircleOrganizationChart"/>
    <dgm:cxn modelId="{FA05EBB7-2058-49A3-9284-DDB2081E4006}" type="presParOf" srcId="{4BA85E2C-27FF-460E-BC9E-DAF8560F78F4}" destId="{4601B16D-6DA5-4309-83BF-1B889DE9CAE0}" srcOrd="0" destOrd="0" presId="urn:microsoft.com/office/officeart/2008/layout/HalfCircleOrganizationChart"/>
    <dgm:cxn modelId="{14C4D643-7C93-4EDD-8076-FD8B9279D5D9}" type="presParOf" srcId="{4BA85E2C-27FF-460E-BC9E-DAF8560F78F4}" destId="{DFAEED28-8A8A-49BC-A483-34F9EC528E91}" srcOrd="1" destOrd="0" presId="urn:microsoft.com/office/officeart/2008/layout/HalfCircleOrganizationChart"/>
    <dgm:cxn modelId="{652971B2-C0E4-4B7A-94A8-82F419A498F2}" type="presParOf" srcId="{4BA85E2C-27FF-460E-BC9E-DAF8560F78F4}" destId="{F20594E4-B498-4B8F-A596-16776F017561}" srcOrd="2" destOrd="0" presId="urn:microsoft.com/office/officeart/2008/layout/HalfCircleOrganizationChart"/>
    <dgm:cxn modelId="{5987A7C2-E2D8-4CBF-ACE7-75BD2F354068}" type="presParOf" srcId="{4BA85E2C-27FF-460E-BC9E-DAF8560F78F4}" destId="{1E477CA2-86D9-409C-AB60-C6984909CACE}" srcOrd="3" destOrd="0" presId="urn:microsoft.com/office/officeart/2008/layout/HalfCircleOrganizationChart"/>
    <dgm:cxn modelId="{51D8C853-BD8C-41DC-83D4-C780679A15B8}" type="presParOf" srcId="{642891C1-BC07-4A17-8068-F76C73D792BF}" destId="{E579A810-223A-4F7C-9FDF-DF0B219F5178}" srcOrd="1" destOrd="0" presId="urn:microsoft.com/office/officeart/2008/layout/HalfCircleOrganizationChart"/>
    <dgm:cxn modelId="{0B647062-9739-4F4F-9DA0-467BB36942F9}" type="presParOf" srcId="{642891C1-BC07-4A17-8068-F76C73D792BF}" destId="{4FCFA51E-B405-4AF0-B0A2-EF01EB4EA17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AC097-5CDD-47A4-B400-3CD907316FD3}">
      <dsp:nvSpPr>
        <dsp:cNvPr id="0" name=""/>
        <dsp:cNvSpPr/>
      </dsp:nvSpPr>
      <dsp:spPr>
        <a:xfrm>
          <a:off x="0" y="400255"/>
          <a:ext cx="475346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Metabolismo</a:t>
          </a:r>
        </a:p>
      </dsp:txBody>
      <dsp:txXfrm>
        <a:off x="25759" y="426014"/>
        <a:ext cx="4701948" cy="476152"/>
      </dsp:txXfrm>
    </dsp:sp>
    <dsp:sp modelId="{AEE2C5E8-7C45-4FEC-8F1A-E0B0E02E8910}">
      <dsp:nvSpPr>
        <dsp:cNvPr id="0" name=""/>
        <dsp:cNvSpPr/>
      </dsp:nvSpPr>
      <dsp:spPr>
        <a:xfrm>
          <a:off x="0" y="991285"/>
          <a:ext cx="475346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Salute cardiaca</a:t>
          </a:r>
        </a:p>
      </dsp:txBody>
      <dsp:txXfrm>
        <a:off x="25759" y="1017044"/>
        <a:ext cx="4701948" cy="476152"/>
      </dsp:txXfrm>
    </dsp:sp>
    <dsp:sp modelId="{4EF4C7EC-D795-4398-AA10-BEA40A606EFE}">
      <dsp:nvSpPr>
        <dsp:cNvPr id="0" name=""/>
        <dsp:cNvSpPr/>
      </dsp:nvSpPr>
      <dsp:spPr>
        <a:xfrm>
          <a:off x="0" y="1582315"/>
          <a:ext cx="475346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Funzionamento</a:t>
          </a:r>
          <a:r>
            <a:rPr lang="en-US" sz="2200" kern="1200" dirty="0"/>
            <a:t> </a:t>
          </a:r>
          <a:r>
            <a:rPr lang="en-US" sz="2200" kern="1200" dirty="0" err="1"/>
            <a:t>neuroendocrino</a:t>
          </a:r>
          <a:r>
            <a:rPr lang="en-US" sz="2200" kern="1200" dirty="0"/>
            <a:t> </a:t>
          </a:r>
        </a:p>
      </dsp:txBody>
      <dsp:txXfrm>
        <a:off x="25759" y="1608074"/>
        <a:ext cx="4701948" cy="476152"/>
      </dsp:txXfrm>
    </dsp:sp>
    <dsp:sp modelId="{7C188DDA-3F57-4367-AD89-40C7372BA8C2}">
      <dsp:nvSpPr>
        <dsp:cNvPr id="0" name=""/>
        <dsp:cNvSpPr/>
      </dsp:nvSpPr>
      <dsp:spPr>
        <a:xfrm>
          <a:off x="0" y="2173345"/>
          <a:ext cx="475346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noProof="0" dirty="0"/>
            <a:t>Risposta immunitaria </a:t>
          </a:r>
        </a:p>
      </dsp:txBody>
      <dsp:txXfrm>
        <a:off x="25759" y="2199104"/>
        <a:ext cx="4701948" cy="476152"/>
      </dsp:txXfrm>
    </dsp:sp>
    <dsp:sp modelId="{B1926925-1212-4288-91CA-590A68A69776}">
      <dsp:nvSpPr>
        <dsp:cNvPr id="0" name=""/>
        <dsp:cNvSpPr/>
      </dsp:nvSpPr>
      <dsp:spPr>
        <a:xfrm>
          <a:off x="0" y="2764375"/>
          <a:ext cx="475346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Benessere</a:t>
          </a:r>
          <a:r>
            <a:rPr lang="en-US" sz="2200" kern="1200" dirty="0"/>
            <a:t> </a:t>
          </a:r>
          <a:r>
            <a:rPr lang="en-US" sz="2200" kern="1200" dirty="0" err="1"/>
            <a:t>psicologico</a:t>
          </a:r>
          <a:endParaRPr lang="en-US" sz="2200" kern="1200" dirty="0"/>
        </a:p>
      </dsp:txBody>
      <dsp:txXfrm>
        <a:off x="25759" y="2790134"/>
        <a:ext cx="4701948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95B0-7455-49DE-A6D3-D4A714DB44D0}">
      <dsp:nvSpPr>
        <dsp:cNvPr id="0" name=""/>
        <dsp:cNvSpPr/>
      </dsp:nvSpPr>
      <dsp:spPr>
        <a:xfrm>
          <a:off x="-5911468" y="-904647"/>
          <a:ext cx="7037475" cy="703747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92E2-9B60-47AF-82BA-A147F96544D8}">
      <dsp:nvSpPr>
        <dsp:cNvPr id="0" name=""/>
        <dsp:cNvSpPr/>
      </dsp:nvSpPr>
      <dsp:spPr>
        <a:xfrm>
          <a:off x="589359" y="401942"/>
          <a:ext cx="6121144" cy="804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416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Calo ponderale</a:t>
          </a:r>
          <a:endParaRPr lang="en-US" sz="1900" kern="1200" dirty="0"/>
        </a:p>
      </dsp:txBody>
      <dsp:txXfrm>
        <a:off x="589359" y="401942"/>
        <a:ext cx="6121144" cy="804303"/>
      </dsp:txXfrm>
    </dsp:sp>
    <dsp:sp modelId="{19950C5B-EB0B-4986-8790-76FDCF60FB01}">
      <dsp:nvSpPr>
        <dsp:cNvPr id="0" name=""/>
        <dsp:cNvSpPr/>
      </dsp:nvSpPr>
      <dsp:spPr>
        <a:xfrm>
          <a:off x="86670" y="301404"/>
          <a:ext cx="1005379" cy="1005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D092D-0F92-454E-A2D9-02922D816E30}">
      <dsp:nvSpPr>
        <dsp:cNvPr id="0" name=""/>
        <dsp:cNvSpPr/>
      </dsp:nvSpPr>
      <dsp:spPr>
        <a:xfrm>
          <a:off x="1050485" y="1608606"/>
          <a:ext cx="5660019" cy="804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416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Variazione della composizione corporea</a:t>
          </a:r>
          <a:endParaRPr lang="en-US" sz="1900" kern="1200" dirty="0"/>
        </a:p>
      </dsp:txBody>
      <dsp:txXfrm>
        <a:off x="1050485" y="1608606"/>
        <a:ext cx="5660019" cy="804303"/>
      </dsp:txXfrm>
    </dsp:sp>
    <dsp:sp modelId="{CBAA72F1-5BB6-4067-B012-89A5F8CB62DB}">
      <dsp:nvSpPr>
        <dsp:cNvPr id="0" name=""/>
        <dsp:cNvSpPr/>
      </dsp:nvSpPr>
      <dsp:spPr>
        <a:xfrm>
          <a:off x="547795" y="1508068"/>
          <a:ext cx="1005379" cy="1005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CFFFA-EBB7-4240-A0D1-48E4AEA9AD87}">
      <dsp:nvSpPr>
        <dsp:cNvPr id="0" name=""/>
        <dsp:cNvSpPr/>
      </dsp:nvSpPr>
      <dsp:spPr>
        <a:xfrm>
          <a:off x="1050485" y="2815270"/>
          <a:ext cx="5660019" cy="804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416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Livelli ematici dei marcatori dell’infiammazione (IL-6, TNF-</a:t>
          </a:r>
          <a:r>
            <a:rPr lang="el-GR" sz="1900" kern="1200" dirty="0"/>
            <a:t>α</a:t>
          </a:r>
          <a:r>
            <a:rPr lang="it-IT" sz="1900" kern="1200" dirty="0"/>
            <a:t>, PCR)</a:t>
          </a:r>
          <a:endParaRPr lang="en-US" sz="1900" kern="1200" dirty="0"/>
        </a:p>
      </dsp:txBody>
      <dsp:txXfrm>
        <a:off x="1050485" y="2815270"/>
        <a:ext cx="5660019" cy="804303"/>
      </dsp:txXfrm>
    </dsp:sp>
    <dsp:sp modelId="{27FCC590-9093-4EE4-B08F-59CAC02FF805}">
      <dsp:nvSpPr>
        <dsp:cNvPr id="0" name=""/>
        <dsp:cNvSpPr/>
      </dsp:nvSpPr>
      <dsp:spPr>
        <a:xfrm>
          <a:off x="547795" y="2714732"/>
          <a:ext cx="1005379" cy="1005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1EA40-A8A2-48A6-8F5F-40A67F84DCE3}">
      <dsp:nvSpPr>
        <dsp:cNvPr id="0" name=""/>
        <dsp:cNvSpPr/>
      </dsp:nvSpPr>
      <dsp:spPr>
        <a:xfrm>
          <a:off x="589359" y="4021935"/>
          <a:ext cx="6121144" cy="804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416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Livelli ematici dei marcatori legati all’eccesso di tessuto adiposo (leptina, adiponectina) </a:t>
          </a:r>
          <a:endParaRPr lang="en-US" sz="1900" kern="1200" dirty="0"/>
        </a:p>
      </dsp:txBody>
      <dsp:txXfrm>
        <a:off x="589359" y="4021935"/>
        <a:ext cx="6121144" cy="804303"/>
      </dsp:txXfrm>
    </dsp:sp>
    <dsp:sp modelId="{39D60374-0AA3-489B-86FF-0F51F558B0B1}">
      <dsp:nvSpPr>
        <dsp:cNvPr id="0" name=""/>
        <dsp:cNvSpPr/>
      </dsp:nvSpPr>
      <dsp:spPr>
        <a:xfrm>
          <a:off x="86670" y="3921397"/>
          <a:ext cx="1005379" cy="1005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CEFCC-675D-4EC1-8A33-1067B45DE05E}">
      <dsp:nvSpPr>
        <dsp:cNvPr id="0" name=""/>
        <dsp:cNvSpPr/>
      </dsp:nvSpPr>
      <dsp:spPr>
        <a:xfrm>
          <a:off x="0" y="337741"/>
          <a:ext cx="5117795" cy="2016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9BCDE6-AFD4-496F-B082-94B787096315}">
      <dsp:nvSpPr>
        <dsp:cNvPr id="0" name=""/>
        <dsp:cNvSpPr/>
      </dsp:nvSpPr>
      <dsp:spPr>
        <a:xfrm>
          <a:off x="412822" y="841741"/>
          <a:ext cx="4193193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EFFICACIA DELLO YOGA</a:t>
          </a:r>
        </a:p>
      </dsp:txBody>
      <dsp:txXfrm>
        <a:off x="412822" y="841741"/>
        <a:ext cx="4193193" cy="100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19B2-06CD-4240-8756-221CBAC5B914}">
      <dsp:nvSpPr>
        <dsp:cNvPr id="0" name=""/>
        <dsp:cNvSpPr/>
      </dsp:nvSpPr>
      <dsp:spPr>
        <a:xfrm>
          <a:off x="2681781" y="1082034"/>
          <a:ext cx="1040881" cy="49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76"/>
              </a:lnTo>
              <a:lnTo>
                <a:pt x="1040881" y="337576"/>
              </a:lnTo>
              <a:lnTo>
                <a:pt x="1040881" y="4953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E705D-AF40-49BA-8022-1941A5CD581F}">
      <dsp:nvSpPr>
        <dsp:cNvPr id="0" name=""/>
        <dsp:cNvSpPr/>
      </dsp:nvSpPr>
      <dsp:spPr>
        <a:xfrm>
          <a:off x="1640899" y="1082034"/>
          <a:ext cx="1040881" cy="495364"/>
        </a:xfrm>
        <a:custGeom>
          <a:avLst/>
          <a:gdLst/>
          <a:ahLst/>
          <a:cxnLst/>
          <a:rect l="0" t="0" r="0" b="0"/>
          <a:pathLst>
            <a:path>
              <a:moveTo>
                <a:pt x="1040881" y="0"/>
              </a:moveTo>
              <a:lnTo>
                <a:pt x="1040881" y="337576"/>
              </a:lnTo>
              <a:lnTo>
                <a:pt x="0" y="337576"/>
              </a:lnTo>
              <a:lnTo>
                <a:pt x="0" y="4953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72C7F-A7AE-4E10-A74C-5B5B1E940D05}">
      <dsp:nvSpPr>
        <dsp:cNvPr id="0" name=""/>
        <dsp:cNvSpPr/>
      </dsp:nvSpPr>
      <dsp:spPr>
        <a:xfrm>
          <a:off x="1830151" y="464"/>
          <a:ext cx="1703260" cy="108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66BAF-AAA5-4B7C-9195-DADD030CE899}">
      <dsp:nvSpPr>
        <dsp:cNvPr id="0" name=""/>
        <dsp:cNvSpPr/>
      </dsp:nvSpPr>
      <dsp:spPr>
        <a:xfrm>
          <a:off x="2019402" y="180252"/>
          <a:ext cx="1703260" cy="1081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40</a:t>
          </a:r>
          <a:r>
            <a:rPr lang="it-IT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PAZIENTI</a:t>
          </a:r>
        </a:p>
      </dsp:txBody>
      <dsp:txXfrm>
        <a:off x="2051080" y="211930"/>
        <a:ext cx="1639904" cy="1018214"/>
      </dsp:txXfrm>
    </dsp:sp>
    <dsp:sp modelId="{49219B25-9992-442B-863A-446C0409EAD2}">
      <dsp:nvSpPr>
        <dsp:cNvPr id="0" name=""/>
        <dsp:cNvSpPr/>
      </dsp:nvSpPr>
      <dsp:spPr>
        <a:xfrm>
          <a:off x="789269" y="1577399"/>
          <a:ext cx="1703260" cy="108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4E1DB6-4D61-43B2-BEEC-B6ADD450960A}">
      <dsp:nvSpPr>
        <dsp:cNvPr id="0" name=""/>
        <dsp:cNvSpPr/>
      </dsp:nvSpPr>
      <dsp:spPr>
        <a:xfrm>
          <a:off x="978520" y="1757188"/>
          <a:ext cx="1703260" cy="1081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20</a:t>
          </a:r>
          <a:r>
            <a:rPr lang="it-IT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GRUPPO YOGA</a:t>
          </a:r>
        </a:p>
      </dsp:txBody>
      <dsp:txXfrm>
        <a:off x="1010198" y="1788866"/>
        <a:ext cx="1639904" cy="1018214"/>
      </dsp:txXfrm>
    </dsp:sp>
    <dsp:sp modelId="{AE56F111-BC1B-47A9-A4BA-5741BD1C27F1}">
      <dsp:nvSpPr>
        <dsp:cNvPr id="0" name=""/>
        <dsp:cNvSpPr/>
      </dsp:nvSpPr>
      <dsp:spPr>
        <a:xfrm>
          <a:off x="2871032" y="1577399"/>
          <a:ext cx="1703260" cy="108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5EE87F-7934-422D-8276-0849AE1565A1}">
      <dsp:nvSpPr>
        <dsp:cNvPr id="0" name=""/>
        <dsp:cNvSpPr/>
      </dsp:nvSpPr>
      <dsp:spPr>
        <a:xfrm>
          <a:off x="3060283" y="1757188"/>
          <a:ext cx="1703260" cy="1081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20</a:t>
          </a:r>
          <a:r>
            <a:rPr lang="it-IT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GRUPPO DI CONTROLLO</a:t>
          </a:r>
        </a:p>
      </dsp:txBody>
      <dsp:txXfrm>
        <a:off x="3091961" y="1788866"/>
        <a:ext cx="1639904" cy="1018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A52CE-397D-40A8-B85E-A4ABF6899CE6}">
      <dsp:nvSpPr>
        <dsp:cNvPr id="0" name=""/>
        <dsp:cNvSpPr/>
      </dsp:nvSpPr>
      <dsp:spPr>
        <a:xfrm rot="5400000">
          <a:off x="-286472" y="286590"/>
          <a:ext cx="1909818" cy="133687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YOGA</a:t>
          </a:r>
        </a:p>
      </dsp:txBody>
      <dsp:txXfrm rot="-5400000">
        <a:off x="1" y="668555"/>
        <a:ext cx="1336873" cy="572945"/>
      </dsp:txXfrm>
    </dsp:sp>
    <dsp:sp modelId="{037D9369-26AD-48E7-A047-0FB599472916}">
      <dsp:nvSpPr>
        <dsp:cNvPr id="0" name=""/>
        <dsp:cNvSpPr/>
      </dsp:nvSpPr>
      <dsp:spPr>
        <a:xfrm rot="5400000">
          <a:off x="5457945" y="-4120954"/>
          <a:ext cx="1241382" cy="94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Raccomandazioni dietetico-comportamentali </a:t>
          </a:r>
          <a:r>
            <a:rPr lang="it-IT" sz="2400" kern="1200" dirty="0" err="1"/>
            <a:t>pre</a:t>
          </a:r>
          <a:r>
            <a:rPr lang="it-IT" sz="2400" kern="1200" dirty="0"/>
            <a:t>-intervento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Istruzioni per sessioni yoga</a:t>
          </a:r>
        </a:p>
      </dsp:txBody>
      <dsp:txXfrm rot="-5400000">
        <a:off x="1336874" y="60716"/>
        <a:ext cx="9422927" cy="1120184"/>
      </dsp:txXfrm>
    </dsp:sp>
    <dsp:sp modelId="{5029AD28-498E-4823-9041-60AFC52A5C92}">
      <dsp:nvSpPr>
        <dsp:cNvPr id="0" name=""/>
        <dsp:cNvSpPr/>
      </dsp:nvSpPr>
      <dsp:spPr>
        <a:xfrm rot="5400000">
          <a:off x="-286472" y="1906598"/>
          <a:ext cx="1909818" cy="133687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CONTROLLO</a:t>
          </a:r>
        </a:p>
      </dsp:txBody>
      <dsp:txXfrm rot="-5400000">
        <a:off x="1" y="2288563"/>
        <a:ext cx="1336873" cy="572945"/>
      </dsp:txXfrm>
    </dsp:sp>
    <dsp:sp modelId="{A4B1F64A-65C7-4CB0-9648-D085A213575A}">
      <dsp:nvSpPr>
        <dsp:cNvPr id="0" name=""/>
        <dsp:cNvSpPr/>
      </dsp:nvSpPr>
      <dsp:spPr>
        <a:xfrm rot="5400000">
          <a:off x="5457945" y="-2500947"/>
          <a:ext cx="1241382" cy="94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Raccomandazioni dietetico-comportamentali </a:t>
          </a:r>
          <a:r>
            <a:rPr lang="it-IT" sz="2400" kern="1200" dirty="0" err="1"/>
            <a:t>pre</a:t>
          </a:r>
          <a:r>
            <a:rPr lang="it-IT" sz="2400" kern="1200" dirty="0"/>
            <a:t>-intervento</a:t>
          </a:r>
        </a:p>
      </dsp:txBody>
      <dsp:txXfrm rot="-5400000">
        <a:off x="1336874" y="1680723"/>
        <a:ext cx="9422927" cy="1120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AB04A-5593-4207-99AB-A483483FB6D1}">
      <dsp:nvSpPr>
        <dsp:cNvPr id="0" name=""/>
        <dsp:cNvSpPr/>
      </dsp:nvSpPr>
      <dsp:spPr>
        <a:xfrm>
          <a:off x="2381" y="578268"/>
          <a:ext cx="2901156" cy="116046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WARM-UP</a:t>
          </a:r>
        </a:p>
      </dsp:txBody>
      <dsp:txXfrm>
        <a:off x="582612" y="578268"/>
        <a:ext cx="1740694" cy="1160462"/>
      </dsp:txXfrm>
    </dsp:sp>
    <dsp:sp modelId="{E2C55F8F-6E7D-48E5-A3B6-DA440F47A274}">
      <dsp:nvSpPr>
        <dsp:cNvPr id="0" name=""/>
        <dsp:cNvSpPr/>
      </dsp:nvSpPr>
      <dsp:spPr>
        <a:xfrm>
          <a:off x="2613421" y="578268"/>
          <a:ext cx="2901156" cy="1160462"/>
        </a:xfrm>
        <a:prstGeom prst="chevron">
          <a:avLst/>
        </a:prstGeom>
        <a:solidFill>
          <a:schemeClr val="accent1">
            <a:shade val="80000"/>
            <a:hueOff val="-155862"/>
            <a:satOff val="-21370"/>
            <a:lumOff val="17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KRIYA</a:t>
          </a:r>
        </a:p>
      </dsp:txBody>
      <dsp:txXfrm>
        <a:off x="3193652" y="578268"/>
        <a:ext cx="1740694" cy="1160462"/>
      </dsp:txXfrm>
    </dsp:sp>
    <dsp:sp modelId="{F66038C8-EFF1-4DB8-A0AA-269098339C66}">
      <dsp:nvSpPr>
        <dsp:cNvPr id="0" name=""/>
        <dsp:cNvSpPr/>
      </dsp:nvSpPr>
      <dsp:spPr>
        <a:xfrm>
          <a:off x="5224462" y="578268"/>
          <a:ext cx="2901156" cy="1160462"/>
        </a:xfrm>
        <a:prstGeom prst="chevron">
          <a:avLst/>
        </a:prstGeom>
        <a:solidFill>
          <a:schemeClr val="accent1">
            <a:shade val="80000"/>
            <a:hueOff val="-311725"/>
            <a:satOff val="-42741"/>
            <a:lumOff val="348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RESPIRAZIONE</a:t>
          </a:r>
        </a:p>
      </dsp:txBody>
      <dsp:txXfrm>
        <a:off x="5804693" y="578268"/>
        <a:ext cx="1740694" cy="1160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CA237-4A18-4EB2-8F88-D66197555046}">
      <dsp:nvSpPr>
        <dsp:cNvPr id="0" name=""/>
        <dsp:cNvSpPr/>
      </dsp:nvSpPr>
      <dsp:spPr>
        <a:xfrm>
          <a:off x="484249" y="1381833"/>
          <a:ext cx="1475437" cy="1475437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55E8D-35F3-4C48-A4B9-0447FC54E2C3}">
      <dsp:nvSpPr>
        <dsp:cNvPr id="0" name=""/>
        <dsp:cNvSpPr/>
      </dsp:nvSpPr>
      <dsp:spPr>
        <a:xfrm>
          <a:off x="798687" y="1696271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5D906-6FE9-4C48-819D-33CE56C27235}">
      <dsp:nvSpPr>
        <dsp:cNvPr id="0" name=""/>
        <dsp:cNvSpPr/>
      </dsp:nvSpPr>
      <dsp:spPr>
        <a:xfrm>
          <a:off x="12593" y="331683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100" kern="1200" dirty="0"/>
            <a:t>36 lezioni</a:t>
          </a:r>
        </a:p>
      </dsp:txBody>
      <dsp:txXfrm>
        <a:off x="12593" y="3316833"/>
        <a:ext cx="2418750" cy="720000"/>
      </dsp:txXfrm>
    </dsp:sp>
    <dsp:sp modelId="{34FBA85F-9C80-42DF-B13C-9C19B8E180C0}">
      <dsp:nvSpPr>
        <dsp:cNvPr id="0" name=""/>
        <dsp:cNvSpPr/>
      </dsp:nvSpPr>
      <dsp:spPr>
        <a:xfrm>
          <a:off x="3326281" y="1381833"/>
          <a:ext cx="1475437" cy="1475437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F0730-6F09-4896-8A85-5A22DE23BF3C}">
      <dsp:nvSpPr>
        <dsp:cNvPr id="0" name=""/>
        <dsp:cNvSpPr/>
      </dsp:nvSpPr>
      <dsp:spPr>
        <a:xfrm>
          <a:off x="3640718" y="1696271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BC5C0-2EA5-482C-B10E-FACCA7443EF5}">
      <dsp:nvSpPr>
        <dsp:cNvPr id="0" name=""/>
        <dsp:cNvSpPr/>
      </dsp:nvSpPr>
      <dsp:spPr>
        <a:xfrm>
          <a:off x="2854625" y="331683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100" kern="1200" dirty="0"/>
            <a:t>45-60 minuti</a:t>
          </a:r>
        </a:p>
      </dsp:txBody>
      <dsp:txXfrm>
        <a:off x="2854625" y="3316833"/>
        <a:ext cx="2418750" cy="720000"/>
      </dsp:txXfrm>
    </dsp:sp>
    <dsp:sp modelId="{86040F9E-B69C-452A-A7AF-81D474A81085}">
      <dsp:nvSpPr>
        <dsp:cNvPr id="0" name=""/>
        <dsp:cNvSpPr/>
      </dsp:nvSpPr>
      <dsp:spPr>
        <a:xfrm>
          <a:off x="6168312" y="1381833"/>
          <a:ext cx="1475437" cy="1475437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698D5-F6CA-4395-A841-6C58545BD488}">
      <dsp:nvSpPr>
        <dsp:cNvPr id="0" name=""/>
        <dsp:cNvSpPr/>
      </dsp:nvSpPr>
      <dsp:spPr>
        <a:xfrm>
          <a:off x="6482750" y="1696271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BC8A-675D-4120-9F71-1ABC1583F702}">
      <dsp:nvSpPr>
        <dsp:cNvPr id="0" name=""/>
        <dsp:cNvSpPr/>
      </dsp:nvSpPr>
      <dsp:spPr>
        <a:xfrm>
          <a:off x="5696656" y="3316833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100" kern="1200"/>
            <a:t>3 mesi </a:t>
          </a:r>
        </a:p>
      </dsp:txBody>
      <dsp:txXfrm>
        <a:off x="5696656" y="3316833"/>
        <a:ext cx="2418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2D43D-76D3-477C-98BA-382467AEAE9D}">
      <dsp:nvSpPr>
        <dsp:cNvPr id="0" name=""/>
        <dsp:cNvSpPr/>
      </dsp:nvSpPr>
      <dsp:spPr>
        <a:xfrm rot="5400000">
          <a:off x="319437" y="1460190"/>
          <a:ext cx="1202805" cy="13693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061D-5C43-4CA2-9C24-02679650EA1D}">
      <dsp:nvSpPr>
        <dsp:cNvPr id="0" name=""/>
        <dsp:cNvSpPr/>
      </dsp:nvSpPr>
      <dsp:spPr>
        <a:xfrm>
          <a:off x="767" y="126856"/>
          <a:ext cx="2024817" cy="14173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T0</a:t>
          </a:r>
        </a:p>
      </dsp:txBody>
      <dsp:txXfrm>
        <a:off x="69967" y="196056"/>
        <a:ext cx="1886417" cy="1278906"/>
      </dsp:txXfrm>
    </dsp:sp>
    <dsp:sp modelId="{30910B68-F00D-4FB0-BEBF-9E74E4B7DB09}">
      <dsp:nvSpPr>
        <dsp:cNvPr id="0" name=""/>
        <dsp:cNvSpPr/>
      </dsp:nvSpPr>
      <dsp:spPr>
        <a:xfrm>
          <a:off x="2148043" y="246804"/>
          <a:ext cx="2483300" cy="1145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ARRUOLAMENTO</a:t>
          </a:r>
        </a:p>
      </dsp:txBody>
      <dsp:txXfrm>
        <a:off x="2148043" y="246804"/>
        <a:ext cx="2483300" cy="1145529"/>
      </dsp:txXfrm>
    </dsp:sp>
    <dsp:sp modelId="{AFDC4DFF-3D73-4D9B-A420-EA4456B5D08B}">
      <dsp:nvSpPr>
        <dsp:cNvPr id="0" name=""/>
        <dsp:cNvSpPr/>
      </dsp:nvSpPr>
      <dsp:spPr>
        <a:xfrm rot="5400000">
          <a:off x="2240780" y="3052293"/>
          <a:ext cx="1202805" cy="13693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3459978"/>
            <a:satOff val="-31835"/>
            <a:lumOff val="8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BC1FC-A5D3-4A55-B440-BCC695978A56}">
      <dsp:nvSpPr>
        <dsp:cNvPr id="0" name=""/>
        <dsp:cNvSpPr/>
      </dsp:nvSpPr>
      <dsp:spPr>
        <a:xfrm>
          <a:off x="1730460" y="1718958"/>
          <a:ext cx="2024817" cy="1417306"/>
        </a:xfrm>
        <a:prstGeom prst="roundRect">
          <a:avLst>
            <a:gd name="adj" fmla="val 16670"/>
          </a:avLst>
        </a:prstGeom>
        <a:solidFill>
          <a:schemeClr val="accent3">
            <a:hueOff val="1270596"/>
            <a:satOff val="-1286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T1</a:t>
          </a:r>
        </a:p>
      </dsp:txBody>
      <dsp:txXfrm>
        <a:off x="1799660" y="1788158"/>
        <a:ext cx="1886417" cy="1278906"/>
      </dsp:txXfrm>
    </dsp:sp>
    <dsp:sp modelId="{C288A82F-C247-40DC-9237-5BEA9D7319F0}">
      <dsp:nvSpPr>
        <dsp:cNvPr id="0" name=""/>
        <dsp:cNvSpPr/>
      </dsp:nvSpPr>
      <dsp:spPr>
        <a:xfrm>
          <a:off x="4027849" y="1810715"/>
          <a:ext cx="2912242" cy="1145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PRE-RICOVERO</a:t>
          </a:r>
        </a:p>
      </dsp:txBody>
      <dsp:txXfrm>
        <a:off x="4027849" y="1810715"/>
        <a:ext cx="2912242" cy="1145529"/>
      </dsp:txXfrm>
    </dsp:sp>
    <dsp:sp modelId="{C70492D6-1C71-42A0-A0F8-DE70202BB4C7}">
      <dsp:nvSpPr>
        <dsp:cNvPr id="0" name=""/>
        <dsp:cNvSpPr/>
      </dsp:nvSpPr>
      <dsp:spPr>
        <a:xfrm>
          <a:off x="3580367" y="3311061"/>
          <a:ext cx="2024817" cy="1417306"/>
        </a:xfrm>
        <a:prstGeom prst="roundRect">
          <a:avLst>
            <a:gd name="adj" fmla="val 16670"/>
          </a:avLst>
        </a:prstGeom>
        <a:solidFill>
          <a:schemeClr val="accent3">
            <a:hueOff val="2541193"/>
            <a:satOff val="-2572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T2</a:t>
          </a:r>
        </a:p>
      </dsp:txBody>
      <dsp:txXfrm>
        <a:off x="3649567" y="3380261"/>
        <a:ext cx="1886417" cy="1278906"/>
      </dsp:txXfrm>
    </dsp:sp>
    <dsp:sp modelId="{8A4809D9-6BD9-48EA-A484-02529678E416}">
      <dsp:nvSpPr>
        <dsp:cNvPr id="0" name=""/>
        <dsp:cNvSpPr/>
      </dsp:nvSpPr>
      <dsp:spPr>
        <a:xfrm>
          <a:off x="5597286" y="3385515"/>
          <a:ext cx="2016158" cy="1266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3 MESI POST-INTERVENTO</a:t>
          </a:r>
        </a:p>
      </dsp:txBody>
      <dsp:txXfrm>
        <a:off x="5597286" y="3385515"/>
        <a:ext cx="2016158" cy="12669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E6BCC-49C4-4DA8-B34A-A53FD88F238F}">
      <dsp:nvSpPr>
        <dsp:cNvPr id="0" name=""/>
        <dsp:cNvSpPr/>
      </dsp:nvSpPr>
      <dsp:spPr>
        <a:xfrm>
          <a:off x="589247" y="1181380"/>
          <a:ext cx="1167300" cy="1167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7187D-05FE-43FF-A6E0-A7C88344A420}">
      <dsp:nvSpPr>
        <dsp:cNvPr id="0" name=""/>
        <dsp:cNvSpPr/>
      </dsp:nvSpPr>
      <dsp:spPr>
        <a:xfrm>
          <a:off x="589247" y="1181380"/>
          <a:ext cx="1167300" cy="1167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D430D-CD94-4949-AF45-B746C9E7E489}">
      <dsp:nvSpPr>
        <dsp:cNvPr id="0" name=""/>
        <dsp:cNvSpPr/>
      </dsp:nvSpPr>
      <dsp:spPr>
        <a:xfrm>
          <a:off x="5597" y="1391494"/>
          <a:ext cx="2334601" cy="747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Calo ponderale comparabile allo standard </a:t>
          </a:r>
          <a:endParaRPr lang="en-US" sz="1600" b="1" kern="1200" dirty="0"/>
        </a:p>
      </dsp:txBody>
      <dsp:txXfrm>
        <a:off x="5597" y="1391494"/>
        <a:ext cx="2334601" cy="747072"/>
      </dsp:txXfrm>
    </dsp:sp>
    <dsp:sp modelId="{79D1A61E-00E9-4753-9F77-103C94619B84}">
      <dsp:nvSpPr>
        <dsp:cNvPr id="0" name=""/>
        <dsp:cNvSpPr/>
      </dsp:nvSpPr>
      <dsp:spPr>
        <a:xfrm>
          <a:off x="3414115" y="1181380"/>
          <a:ext cx="1167300" cy="1167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9A5DB-6324-456F-97A1-DFC19C8B307F}">
      <dsp:nvSpPr>
        <dsp:cNvPr id="0" name=""/>
        <dsp:cNvSpPr/>
      </dsp:nvSpPr>
      <dsp:spPr>
        <a:xfrm>
          <a:off x="3414115" y="1181380"/>
          <a:ext cx="1167300" cy="1167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EF930-1078-4F1F-9916-3BAB6317507F}">
      <dsp:nvSpPr>
        <dsp:cNvPr id="0" name=""/>
        <dsp:cNvSpPr/>
      </dsp:nvSpPr>
      <dsp:spPr>
        <a:xfrm>
          <a:off x="2830465" y="1391494"/>
          <a:ext cx="2334601" cy="747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/>
            <a:t>Integrare yoga nel percorso preoperatorio può migliorare la resilienza chirurgica</a:t>
          </a:r>
        </a:p>
      </dsp:txBody>
      <dsp:txXfrm>
        <a:off x="2830465" y="1391494"/>
        <a:ext cx="2334601" cy="747072"/>
      </dsp:txXfrm>
    </dsp:sp>
    <dsp:sp modelId="{65FB9842-26D8-461F-AE86-65B35503B35A}">
      <dsp:nvSpPr>
        <dsp:cNvPr id="0" name=""/>
        <dsp:cNvSpPr/>
      </dsp:nvSpPr>
      <dsp:spPr>
        <a:xfrm>
          <a:off x="6238983" y="1181380"/>
          <a:ext cx="1167300" cy="1167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5EB39-5ACB-4DE0-9F20-E55276D9123E}">
      <dsp:nvSpPr>
        <dsp:cNvPr id="0" name=""/>
        <dsp:cNvSpPr/>
      </dsp:nvSpPr>
      <dsp:spPr>
        <a:xfrm>
          <a:off x="6238983" y="1181380"/>
          <a:ext cx="1167300" cy="1167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1DDD4-D7AD-4297-8DD9-B5C9DD2F68D3}">
      <dsp:nvSpPr>
        <dsp:cNvPr id="0" name=""/>
        <dsp:cNvSpPr/>
      </dsp:nvSpPr>
      <dsp:spPr>
        <a:xfrm>
          <a:off x="5655333" y="1391494"/>
          <a:ext cx="2334601" cy="747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Miglioramento massa magra e acqua corporea</a:t>
          </a:r>
          <a:endParaRPr lang="en-US" sz="1600" b="1" kern="1200" dirty="0"/>
        </a:p>
      </dsp:txBody>
      <dsp:txXfrm>
        <a:off x="5655333" y="1391494"/>
        <a:ext cx="2334601" cy="747072"/>
      </dsp:txXfrm>
    </dsp:sp>
    <dsp:sp modelId="{DFAEED28-8A8A-49BC-A483-34F9EC528E91}">
      <dsp:nvSpPr>
        <dsp:cNvPr id="0" name=""/>
        <dsp:cNvSpPr/>
      </dsp:nvSpPr>
      <dsp:spPr>
        <a:xfrm>
          <a:off x="9011299" y="1181380"/>
          <a:ext cx="1167300" cy="1167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594E4-B498-4B8F-A596-16776F017561}">
      <dsp:nvSpPr>
        <dsp:cNvPr id="0" name=""/>
        <dsp:cNvSpPr/>
      </dsp:nvSpPr>
      <dsp:spPr>
        <a:xfrm>
          <a:off x="9011299" y="1181380"/>
          <a:ext cx="1167300" cy="1167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1B16D-6DA5-4309-83BF-1B889DE9CAE0}">
      <dsp:nvSpPr>
        <dsp:cNvPr id="0" name=""/>
        <dsp:cNvSpPr/>
      </dsp:nvSpPr>
      <dsp:spPr>
        <a:xfrm>
          <a:off x="8427649" y="1391494"/>
          <a:ext cx="2334601" cy="747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Maggiore stabilità parametri infiammatori</a:t>
          </a:r>
          <a:endParaRPr lang="en-US" sz="1600" b="1" kern="1200" dirty="0"/>
        </a:p>
      </dsp:txBody>
      <dsp:txXfrm>
        <a:off x="8427649" y="1391494"/>
        <a:ext cx="2334601" cy="747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70AC-A20E-480F-BFD9-4E83E4DF57C2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62A7-5E11-4AC9-A1EA-3D1A9C028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F62A7-5E11-4AC9-A1EA-3D1A9C028EA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1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F62A7-5E11-4AC9-A1EA-3D1A9C028EA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0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92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6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1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71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59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0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0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50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4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1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9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11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97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97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6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B16F-6787-4FFB-9472-1ECBE499941C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3417-4ABA-40F3-8C29-0299C1B9D7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1.png"/><Relationship Id="rId7" Type="http://schemas.openxmlformats.org/officeDocument/2006/relationships/diagramData" Target="../diagrams/data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microsoft.com/office/2007/relationships/diagramDrawing" Target="../diagrams/drawing4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2.sv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D78307F-77D4-48EA-A2D3-BBB5B4B0E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0429"/>
            <a:ext cx="10833538" cy="2150022"/>
          </a:xfrm>
        </p:spPr>
        <p:txBody>
          <a:bodyPr>
            <a:noAutofit/>
          </a:bodyPr>
          <a:lstStyle/>
          <a:p>
            <a:pPr algn="ctr"/>
            <a:r>
              <a:rPr sz="4400" dirty="0"/>
              <a:t>Influenza </a:t>
            </a:r>
            <a:r>
              <a:rPr sz="4400" dirty="0" err="1"/>
              <a:t>dello</a:t>
            </a:r>
            <a:r>
              <a:rPr sz="4400" dirty="0"/>
              <a:t> </a:t>
            </a:r>
            <a:r>
              <a:rPr sz="4400" dirty="0" err="1"/>
              <a:t>Yogasull’epigenetica</a:t>
            </a:r>
            <a:r>
              <a:rPr sz="4400" dirty="0"/>
              <a:t> </a:t>
            </a:r>
            <a:r>
              <a:rPr sz="4400" dirty="0" err="1"/>
              <a:t>dell’obesità</a:t>
            </a:r>
            <a:endParaRPr sz="4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1B2B32D-0697-4BFD-803A-6068188D5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9306910" cy="1752600"/>
          </a:xfrm>
        </p:spPr>
        <p:txBody>
          <a:bodyPr>
            <a:normAutofit/>
          </a:bodyPr>
          <a:lstStyle/>
          <a:p>
            <a:pPr algn="ctr"/>
            <a:r>
              <a:rPr b="1" dirty="0" err="1"/>
              <a:t>Benefici</a:t>
            </a:r>
            <a:r>
              <a:rPr b="1" dirty="0"/>
              <a:t> a breve e medio </a:t>
            </a:r>
            <a:r>
              <a:rPr b="1" dirty="0" err="1"/>
              <a:t>termine</a:t>
            </a:r>
            <a:r>
              <a:rPr b="1" dirty="0"/>
              <a:t> </a:t>
            </a:r>
            <a:r>
              <a:rPr b="1" dirty="0" err="1"/>
              <a:t>nei</a:t>
            </a:r>
            <a:r>
              <a:rPr b="1" dirty="0"/>
              <a:t> </a:t>
            </a:r>
            <a:r>
              <a:rPr b="1" dirty="0" err="1"/>
              <a:t>candidati</a:t>
            </a:r>
            <a:r>
              <a:rPr b="1" dirty="0"/>
              <a:t> </a:t>
            </a:r>
            <a:r>
              <a:rPr b="1" dirty="0" err="1"/>
              <a:t>alla</a:t>
            </a:r>
            <a:r>
              <a:rPr b="1" dirty="0"/>
              <a:t> </a:t>
            </a:r>
            <a:r>
              <a:rPr b="1" dirty="0" err="1"/>
              <a:t>chirurgia</a:t>
            </a:r>
            <a:r>
              <a:rPr b="1" dirty="0"/>
              <a:t> </a:t>
            </a:r>
            <a:r>
              <a:rPr b="1" dirty="0" err="1"/>
              <a:t>bariatrica</a:t>
            </a:r>
            <a:endParaRPr lang="it-IT" b="1" dirty="0"/>
          </a:p>
          <a:p>
            <a:pPr algn="ctr"/>
            <a:endParaRPr b="1" dirty="0"/>
          </a:p>
          <a:p>
            <a:pPr algn="ctr"/>
            <a:r>
              <a:rPr b="1" dirty="0"/>
              <a:t>IRCCS </a:t>
            </a:r>
            <a:r>
              <a:rPr lang="it-IT" b="1" dirty="0"/>
              <a:t>Galeazzi Sant’Ambrogio</a:t>
            </a:r>
            <a:r>
              <a:rPr b="1" dirty="0"/>
              <a:t> </a:t>
            </a:r>
            <a:r>
              <a:rPr b="1" dirty="0" err="1"/>
              <a:t>Congresso</a:t>
            </a:r>
            <a:r>
              <a:rPr b="1" dirty="0"/>
              <a:t> SICOB 2025</a:t>
            </a:r>
          </a:p>
        </p:txBody>
      </p:sp>
    </p:spTree>
    <p:extLst>
      <p:ext uri="{BB962C8B-B14F-4D97-AF65-F5344CB8AC3E}">
        <p14:creationId xmlns:p14="http://schemas.microsoft.com/office/powerpoint/2010/main" val="121836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D5EAD9-4376-399E-0549-18DE4F7D28A7}"/>
              </a:ext>
            </a:extLst>
          </p:cNvPr>
          <p:cNvSpPr txBox="1"/>
          <p:nvPr/>
        </p:nvSpPr>
        <p:spPr>
          <a:xfrm>
            <a:off x="6872747" y="336048"/>
            <a:ext cx="4807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PERCENTUALI FREQUENZA YOGA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37F843B-8DEF-75A2-3292-5943AA3F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24209"/>
              </p:ext>
            </p:extLst>
          </p:nvPr>
        </p:nvGraphicFramePr>
        <p:xfrm>
          <a:off x="7595421" y="3126659"/>
          <a:ext cx="3855884" cy="2773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942">
                  <a:extLst>
                    <a:ext uri="{9D8B030D-6E8A-4147-A177-3AD203B41FA5}">
                      <a16:colId xmlns:a16="http://schemas.microsoft.com/office/drawing/2014/main" val="1539559234"/>
                    </a:ext>
                  </a:extLst>
                </a:gridCol>
                <a:gridCol w="1927942">
                  <a:extLst>
                    <a:ext uri="{9D8B030D-6E8A-4147-A177-3AD203B41FA5}">
                      <a16:colId xmlns:a16="http://schemas.microsoft.com/office/drawing/2014/main" val="4227687777"/>
                    </a:ext>
                  </a:extLst>
                </a:gridCol>
              </a:tblGrid>
              <a:tr h="460933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% FREQUENZA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N. PAZIENTI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615442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&lt;50%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362511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519652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≈60%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394785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≈70%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342076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≈80%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584178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≥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30865"/>
                  </a:ext>
                </a:extLst>
              </a:tr>
            </a:tbl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D63DFB2-B541-9B9D-9FAE-690DAF393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23540"/>
              </p:ext>
            </p:extLst>
          </p:nvPr>
        </p:nvGraphicFramePr>
        <p:xfrm>
          <a:off x="740695" y="2064774"/>
          <a:ext cx="5955073" cy="371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98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469" y="274321"/>
            <a:ext cx="74430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>
                <a:solidFill>
                  <a:srgbClr val="FF8000"/>
                </a:solidFill>
              </a:rPr>
              <a:t>RISULTATI: Marker infiammazione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981200" y="13716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0" y="13716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4754881"/>
            <a:ext cx="597150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1800" b="1">
                <a:solidFill>
                  <a:srgbClr val="009900"/>
                </a:solidFill>
              </a:defRPr>
            </a:pPr>
            <a:r>
              <a:t>↓ TNF-α e ↓ PCR nel gruppo Yoga (*p* &lt; 0.05)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490" y="274321"/>
            <a:ext cx="7847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rgbClr val="FF8000"/>
                </a:solidFill>
              </a:rPr>
              <a:t>RISULTATI: </a:t>
            </a:r>
            <a:r>
              <a:rPr sz="3600" b="1" dirty="0" err="1">
                <a:solidFill>
                  <a:srgbClr val="FF8000"/>
                </a:solidFill>
              </a:rPr>
              <a:t>Composizione</a:t>
            </a:r>
            <a:r>
              <a:rPr sz="3600" b="1" dirty="0">
                <a:solidFill>
                  <a:srgbClr val="FF8000"/>
                </a:solidFill>
              </a:rPr>
              <a:t> </a:t>
            </a:r>
            <a:r>
              <a:rPr sz="3600" b="1" dirty="0" err="1">
                <a:solidFill>
                  <a:srgbClr val="FF8000"/>
                </a:solidFill>
              </a:rPr>
              <a:t>corporea</a:t>
            </a:r>
            <a:endParaRPr sz="3600" b="1" dirty="0">
              <a:solidFill>
                <a:srgbClr val="FF8000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981200" y="13716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0" y="13716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754881"/>
            <a:ext cx="78903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1800" b="1">
                <a:solidFill>
                  <a:srgbClr val="009900"/>
                </a:solidFill>
              </a:defRPr>
            </a:pPr>
            <a:r>
              <a:t>↑ Massa magra e ↑ Acqua corporea nel gruppo Yoga (*p* &lt; 0.05)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707023-7F26-4D6E-E4B8-E885F0690F57}"/>
              </a:ext>
            </a:extLst>
          </p:cNvPr>
          <p:cNvSpPr txBox="1"/>
          <p:nvPr/>
        </p:nvSpPr>
        <p:spPr>
          <a:xfrm>
            <a:off x="6096000" y="351418"/>
            <a:ext cx="54102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CONCLUSIONI</a:t>
            </a:r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A9EE5D26-E170-612E-882C-5282F76F4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028887"/>
              </p:ext>
            </p:extLst>
          </p:nvPr>
        </p:nvGraphicFramePr>
        <p:xfrm>
          <a:off x="685800" y="1995864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10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CB0D99-1232-6505-81FC-675A95F1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230" y="1214701"/>
            <a:ext cx="6788855" cy="4360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4B6B7C-CBD8-7801-8427-4FA803A9C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8" y="3608403"/>
            <a:ext cx="3312028" cy="275296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EA8F0F-FD27-45B3-15E1-278A3649F895}"/>
              </a:ext>
            </a:extLst>
          </p:cNvPr>
          <p:cNvSpPr txBox="1"/>
          <p:nvPr/>
        </p:nvSpPr>
        <p:spPr>
          <a:xfrm>
            <a:off x="8534400" y="6361368"/>
            <a:ext cx="3657600" cy="3638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Zanetti M. Sport and Nutrition. 2020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578E6A0-B9BF-D0B1-0C85-B2B915BF5A39}"/>
              </a:ext>
            </a:extLst>
          </p:cNvPr>
          <p:cNvSpPr/>
          <p:nvPr/>
        </p:nvSpPr>
        <p:spPr>
          <a:xfrm>
            <a:off x="184175" y="1720888"/>
            <a:ext cx="4771285" cy="138122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OBESITÀ E COMPLICANZE   </a:t>
            </a:r>
          </a:p>
        </p:txBody>
      </p:sp>
    </p:spTree>
    <p:extLst>
      <p:ext uri="{BB962C8B-B14F-4D97-AF65-F5344CB8AC3E}">
        <p14:creationId xmlns:p14="http://schemas.microsoft.com/office/powerpoint/2010/main" val="118558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BE3C60EA-2C47-821B-E4A5-C02E9B85AE87}"/>
              </a:ext>
            </a:extLst>
          </p:cNvPr>
          <p:cNvGrpSpPr/>
          <p:nvPr/>
        </p:nvGrpSpPr>
        <p:grpSpPr>
          <a:xfrm>
            <a:off x="4319761" y="279071"/>
            <a:ext cx="7816645" cy="6179575"/>
            <a:chOff x="3811181" y="246022"/>
            <a:chExt cx="7816645" cy="6179575"/>
          </a:xfrm>
        </p:grpSpPr>
        <p:sp>
          <p:nvSpPr>
            <p:cNvPr id="4" name="Triangolo isoscele 3">
              <a:extLst>
                <a:ext uri="{FF2B5EF4-FFF2-40B4-BE49-F238E27FC236}">
                  <a16:creationId xmlns:a16="http://schemas.microsoft.com/office/drawing/2014/main" id="{16204016-097D-918F-BEF9-D062B1D7253F}"/>
                </a:ext>
              </a:extLst>
            </p:cNvPr>
            <p:cNvSpPr/>
            <p:nvPr/>
          </p:nvSpPr>
          <p:spPr>
            <a:xfrm>
              <a:off x="3811181" y="246022"/>
              <a:ext cx="7816645" cy="6179575"/>
            </a:xfrm>
            <a:prstGeom prst="triangle">
              <a:avLst/>
            </a:prstGeom>
            <a:solidFill>
              <a:srgbClr val="FFCC99">
                <a:alpha val="4588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6F09EB0-9B6D-74E8-7BE0-EE53CB7543F1}"/>
                </a:ext>
              </a:extLst>
            </p:cNvPr>
            <p:cNvSpPr txBox="1"/>
            <p:nvPr/>
          </p:nvSpPr>
          <p:spPr>
            <a:xfrm>
              <a:off x="6857445" y="1230510"/>
              <a:ext cx="1724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Segoe Script" panose="030B0504020000000003" pitchFamily="66" charset="0"/>
                </a:rPr>
                <a:t>Chirurgia </a:t>
              </a:r>
            </a:p>
            <a:p>
              <a:pPr algn="ctr"/>
              <a:r>
                <a:rPr lang="it-IT" sz="2000" b="1" dirty="0">
                  <a:latin typeface="Segoe Script" panose="030B0504020000000003" pitchFamily="66" charset="0"/>
                </a:rPr>
                <a:t>bariatrica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9CB0AE4-9340-6CE3-8E90-7D421A96BB71}"/>
                </a:ext>
              </a:extLst>
            </p:cNvPr>
            <p:cNvSpPr txBox="1"/>
            <p:nvPr/>
          </p:nvSpPr>
          <p:spPr>
            <a:xfrm>
              <a:off x="6332163" y="2886277"/>
              <a:ext cx="2774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latin typeface="Segoe Script" panose="030B0504020000000003" pitchFamily="66" charset="0"/>
                </a:rPr>
                <a:t>Farmacoterapia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389138D-7855-1CDC-2364-782CDC136448}"/>
                </a:ext>
              </a:extLst>
            </p:cNvPr>
            <p:cNvSpPr txBox="1"/>
            <p:nvPr/>
          </p:nvSpPr>
          <p:spPr>
            <a:xfrm>
              <a:off x="5491182" y="4547839"/>
              <a:ext cx="4456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b="1" dirty="0">
                  <a:latin typeface="Segoe Script" panose="030B0504020000000003" pitchFamily="66" charset="0"/>
                </a:rPr>
                <a:t>Modifiche dello stile di vita </a:t>
              </a:r>
            </a:p>
          </p:txBody>
        </p:sp>
        <p:pic>
          <p:nvPicPr>
            <p:cNvPr id="9" name="Elemento grafico 8" descr="Indietro con riempimento a tinta unita">
              <a:extLst>
                <a:ext uri="{FF2B5EF4-FFF2-40B4-BE49-F238E27FC236}">
                  <a16:creationId xmlns:a16="http://schemas.microsoft.com/office/drawing/2014/main" id="{0E88F310-6B3A-E9A6-718A-D05CB8C2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013497">
              <a:off x="6600834" y="4792164"/>
              <a:ext cx="914400" cy="914400"/>
            </a:xfrm>
            <a:prstGeom prst="rect">
              <a:avLst/>
            </a:prstGeom>
          </p:spPr>
        </p:pic>
        <p:pic>
          <p:nvPicPr>
            <p:cNvPr id="11" name="Elemento grafico 10" descr="Indietro con riempimento a tinta unita">
              <a:extLst>
                <a:ext uri="{FF2B5EF4-FFF2-40B4-BE49-F238E27FC236}">
                  <a16:creationId xmlns:a16="http://schemas.microsoft.com/office/drawing/2014/main" id="{B45859AE-D007-25CA-9AFA-E23AD7EF6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739245">
              <a:off x="7897055" y="4822504"/>
              <a:ext cx="902784" cy="902784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B031ED2-A05D-41A8-0FB0-A77128E4A425}"/>
                </a:ext>
              </a:extLst>
            </p:cNvPr>
            <p:cNvSpPr txBox="1"/>
            <p:nvPr/>
          </p:nvSpPr>
          <p:spPr>
            <a:xfrm>
              <a:off x="7943953" y="5652571"/>
              <a:ext cx="1555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Segoe Script" panose="030B0504020000000003" pitchFamily="66" charset="0"/>
                </a:rPr>
                <a:t>Dieta sana</a:t>
              </a:r>
              <a:endParaRPr lang="it-IT" b="1" dirty="0">
                <a:latin typeface="Segoe Script" panose="030B0504020000000003" pitchFamily="66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8818E11-B314-6EF8-C52A-4CEFC93A035A}"/>
                </a:ext>
              </a:extLst>
            </p:cNvPr>
            <p:cNvSpPr txBox="1"/>
            <p:nvPr/>
          </p:nvSpPr>
          <p:spPr>
            <a:xfrm>
              <a:off x="5860666" y="5625287"/>
              <a:ext cx="1843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Segoe Script" panose="030B0504020000000003" pitchFamily="66" charset="0"/>
                </a:rPr>
                <a:t>Attività fisica</a:t>
              </a:r>
            </a:p>
          </p:txBody>
        </p:sp>
        <p:cxnSp>
          <p:nvCxnSpPr>
            <p:cNvPr id="3073" name="Connettore diritto 3072">
              <a:extLst>
                <a:ext uri="{FF2B5EF4-FFF2-40B4-BE49-F238E27FC236}">
                  <a16:creationId xmlns:a16="http://schemas.microsoft.com/office/drawing/2014/main" id="{831085DC-81AE-859B-D856-73F27F40684A}"/>
                </a:ext>
              </a:extLst>
            </p:cNvPr>
            <p:cNvCxnSpPr>
              <a:cxnSpLocks/>
            </p:cNvCxnSpPr>
            <p:nvPr/>
          </p:nvCxnSpPr>
          <p:spPr>
            <a:xfrm>
              <a:off x="6150555" y="2723748"/>
              <a:ext cx="31337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Connettore diritto 3076">
              <a:extLst>
                <a:ext uri="{FF2B5EF4-FFF2-40B4-BE49-F238E27FC236}">
                  <a16:creationId xmlns:a16="http://schemas.microsoft.com/office/drawing/2014/main" id="{1336A7FD-FC39-06CD-091E-F4376780398F}"/>
                </a:ext>
              </a:extLst>
            </p:cNvPr>
            <p:cNvCxnSpPr/>
            <p:nvPr/>
          </p:nvCxnSpPr>
          <p:spPr>
            <a:xfrm>
              <a:off x="5069810" y="4401650"/>
              <a:ext cx="52688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1" name="Elemento grafico 3080" descr="Stomaco con riempimento a tinta unita">
              <a:extLst>
                <a:ext uri="{FF2B5EF4-FFF2-40B4-BE49-F238E27FC236}">
                  <a16:creationId xmlns:a16="http://schemas.microsoft.com/office/drawing/2014/main" id="{1F534AB8-5265-BF35-7B2C-275F1F5A2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51208">
              <a:off x="7211286" y="1841123"/>
              <a:ext cx="914400" cy="914400"/>
            </a:xfrm>
            <a:prstGeom prst="rect">
              <a:avLst/>
            </a:prstGeom>
          </p:spPr>
        </p:pic>
        <p:pic>
          <p:nvPicPr>
            <p:cNvPr id="18" name="Elemento grafico 17" descr="Calcio con riempimento a tinta unita">
              <a:extLst>
                <a:ext uri="{FF2B5EF4-FFF2-40B4-BE49-F238E27FC236}">
                  <a16:creationId xmlns:a16="http://schemas.microsoft.com/office/drawing/2014/main" id="{D7B1EC2E-06AE-E2D7-7B22-E763F556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0716" y="5074318"/>
              <a:ext cx="914400" cy="914400"/>
            </a:xfrm>
            <a:prstGeom prst="rect">
              <a:avLst/>
            </a:prstGeom>
          </p:spPr>
        </p:pic>
        <p:pic>
          <p:nvPicPr>
            <p:cNvPr id="25" name="Elemento grafico 24" descr="Cestino di frutta con riempimento a tinta unita">
              <a:extLst>
                <a:ext uri="{FF2B5EF4-FFF2-40B4-BE49-F238E27FC236}">
                  <a16:creationId xmlns:a16="http://schemas.microsoft.com/office/drawing/2014/main" id="{80FCB531-0872-C046-6636-0A4804196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65850" y="5074318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47A469F7-6DA7-28B5-4F63-C2970B34C6F2}"/>
              </a:ext>
            </a:extLst>
          </p:cNvPr>
          <p:cNvSpPr/>
          <p:nvPr/>
        </p:nvSpPr>
        <p:spPr>
          <a:xfrm>
            <a:off x="1860193" y="1078433"/>
            <a:ext cx="473939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TRATTAMENTI DELL’OBESITÀ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297C3F6-92F9-D23D-EA0D-C497110B9A1D}"/>
              </a:ext>
            </a:extLst>
          </p:cNvPr>
          <p:cNvSpPr txBox="1"/>
          <p:nvPr/>
        </p:nvSpPr>
        <p:spPr>
          <a:xfrm>
            <a:off x="85090" y="4580888"/>
            <a:ext cx="50475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Miglioramento della qualità della vita </a:t>
            </a:r>
          </a:p>
        </p:txBody>
      </p:sp>
      <p:sp>
        <p:nvSpPr>
          <p:cNvPr id="3072" name="CasellaDiTesto 3071">
            <a:extLst>
              <a:ext uri="{FF2B5EF4-FFF2-40B4-BE49-F238E27FC236}">
                <a16:creationId xmlns:a16="http://schemas.microsoft.com/office/drawing/2014/main" id="{0733BC63-E46C-9B07-A069-3238F843AEDE}"/>
              </a:ext>
            </a:extLst>
          </p:cNvPr>
          <p:cNvSpPr txBox="1"/>
          <p:nvPr/>
        </p:nvSpPr>
        <p:spPr>
          <a:xfrm>
            <a:off x="368601" y="3995746"/>
            <a:ext cx="44804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Riduzione del rischio di comorbidità</a:t>
            </a:r>
          </a:p>
        </p:txBody>
      </p:sp>
      <p:sp>
        <p:nvSpPr>
          <p:cNvPr id="3075" name="CasellaDiTesto 3074">
            <a:extLst>
              <a:ext uri="{FF2B5EF4-FFF2-40B4-BE49-F238E27FC236}">
                <a16:creationId xmlns:a16="http://schemas.microsoft.com/office/drawing/2014/main" id="{601E560E-6FE2-7A01-3019-94784580AFBB}"/>
              </a:ext>
            </a:extLst>
          </p:cNvPr>
          <p:cNvSpPr txBox="1"/>
          <p:nvPr/>
        </p:nvSpPr>
        <p:spPr>
          <a:xfrm>
            <a:off x="852555" y="3410604"/>
            <a:ext cx="34208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Mantenimento del peso</a:t>
            </a:r>
          </a:p>
        </p:txBody>
      </p:sp>
      <p:sp>
        <p:nvSpPr>
          <p:cNvPr id="3080" name="CasellaDiTesto 3079">
            <a:extLst>
              <a:ext uri="{FF2B5EF4-FFF2-40B4-BE49-F238E27FC236}">
                <a16:creationId xmlns:a16="http://schemas.microsoft.com/office/drawing/2014/main" id="{4D9EC12C-4204-16CB-3836-3C83E1B9928B}"/>
              </a:ext>
            </a:extLst>
          </p:cNvPr>
          <p:cNvSpPr txBox="1"/>
          <p:nvPr/>
        </p:nvSpPr>
        <p:spPr>
          <a:xfrm>
            <a:off x="1494604" y="2823705"/>
            <a:ext cx="22229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Perdita di peso</a:t>
            </a:r>
          </a:p>
        </p:txBody>
      </p:sp>
      <p:pic>
        <p:nvPicPr>
          <p:cNvPr id="10" name="Elemento grafico 9" descr="Medicina con riempimento a tinta unita">
            <a:extLst>
              <a:ext uri="{FF2B5EF4-FFF2-40B4-BE49-F238E27FC236}">
                <a16:creationId xmlns:a16="http://schemas.microsoft.com/office/drawing/2014/main" id="{91656922-5E5F-BF4D-8500-2704C97A3D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01317" y="3386381"/>
            <a:ext cx="914400" cy="914400"/>
          </a:xfrm>
          <a:prstGeom prst="rect">
            <a:avLst/>
          </a:prstGeom>
        </p:spPr>
      </p:pic>
      <p:pic>
        <p:nvPicPr>
          <p:cNvPr id="16" name="Elemento grafico 15" descr="Medicina con riempimento a tinta unita">
            <a:extLst>
              <a:ext uri="{FF2B5EF4-FFF2-40B4-BE49-F238E27FC236}">
                <a16:creationId xmlns:a16="http://schemas.microsoft.com/office/drawing/2014/main" id="{6B27C1F9-107A-1418-6302-512ADEA6B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56895" y="3393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AD785FF-884C-0620-E060-F68D6CEF4A54}"/>
              </a:ext>
            </a:extLst>
          </p:cNvPr>
          <p:cNvSpPr/>
          <p:nvPr/>
        </p:nvSpPr>
        <p:spPr>
          <a:xfrm>
            <a:off x="564773" y="1233356"/>
            <a:ext cx="507836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BENEFICI DELLO YOGA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83782F-B637-D088-350F-94600224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865" y="1336566"/>
            <a:ext cx="4400226" cy="46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748B5-5A23-F981-B1AE-E7CD4D7A05AD}"/>
              </a:ext>
            </a:extLst>
          </p:cNvPr>
          <p:cNvSpPr txBox="1"/>
          <p:nvPr/>
        </p:nvSpPr>
        <p:spPr>
          <a:xfrm>
            <a:off x="9139083" y="6315660"/>
            <a:ext cx="3052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Batrakoulis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A. Diseases. 2022</a:t>
            </a:r>
            <a:endParaRPr lang="it-IT" sz="1600" dirty="0"/>
          </a:p>
        </p:txBody>
      </p:sp>
      <p:graphicFrame>
        <p:nvGraphicFramePr>
          <p:cNvPr id="6159" name="CasellaDiTesto 2">
            <a:extLst>
              <a:ext uri="{FF2B5EF4-FFF2-40B4-BE49-F238E27FC236}">
                <a16:creationId xmlns:a16="http://schemas.microsoft.com/office/drawing/2014/main" id="{8631683C-57E5-701C-04FD-BBB03638B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99962"/>
              </p:ext>
            </p:extLst>
          </p:nvPr>
        </p:nvGraphicFramePr>
        <p:xfrm>
          <a:off x="685801" y="2526384"/>
          <a:ext cx="4753466" cy="369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8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9410F-10C4-3255-178B-CD492E9F125E}"/>
              </a:ext>
            </a:extLst>
          </p:cNvPr>
          <p:cNvSpPr txBox="1"/>
          <p:nvPr/>
        </p:nvSpPr>
        <p:spPr>
          <a:xfrm>
            <a:off x="5409485" y="329582"/>
            <a:ext cx="6403994" cy="1441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SCOPO DELLO STUDIO</a:t>
            </a:r>
          </a:p>
        </p:txBody>
      </p:sp>
      <p:graphicFrame>
        <p:nvGraphicFramePr>
          <p:cNvPr id="36" name="CasellaDiTesto 32">
            <a:extLst>
              <a:ext uri="{FF2B5EF4-FFF2-40B4-BE49-F238E27FC236}">
                <a16:creationId xmlns:a16="http://schemas.microsoft.com/office/drawing/2014/main" id="{BE5A275D-8A25-A63E-554A-96490DE79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875430"/>
              </p:ext>
            </p:extLst>
          </p:nvPr>
        </p:nvGraphicFramePr>
        <p:xfrm>
          <a:off x="4808154" y="1441450"/>
          <a:ext cx="6784078" cy="522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3EA5E1D1-1CDE-3F3A-0E95-0608D7471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390903"/>
              </p:ext>
            </p:extLst>
          </p:nvPr>
        </p:nvGraphicFramePr>
        <p:xfrm>
          <a:off x="291690" y="2780184"/>
          <a:ext cx="5117795" cy="269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e 6">
            <a:extLst>
              <a:ext uri="{FF2B5EF4-FFF2-40B4-BE49-F238E27FC236}">
                <a16:creationId xmlns:a16="http://schemas.microsoft.com/office/drawing/2014/main" id="{5C8DBAA9-A4AA-29D4-D073-3E87CAE9D882}"/>
              </a:ext>
            </a:extLst>
          </p:cNvPr>
          <p:cNvSpPr/>
          <p:nvPr/>
        </p:nvSpPr>
        <p:spPr>
          <a:xfrm rot="20770019">
            <a:off x="389346" y="1191701"/>
            <a:ext cx="3940213" cy="17121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latin typeface="Comic Sans MS" panose="030F0702030302020204" pitchFamily="66" charset="0"/>
                <a:ea typeface="Aptos" panose="020B0004020202020204" pitchFamily="34" charset="0"/>
              </a:rPr>
              <a:t>S</a:t>
            </a:r>
            <a:r>
              <a:rPr lang="it-IT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</a:rPr>
              <a:t>tudio monocentrico, osservazionale, prospettico con procedura aggiuntiva</a:t>
            </a:r>
            <a:endParaRPr lang="it-IT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0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5A99E6-7C85-2F3B-39BA-9A277D7340C1}"/>
              </a:ext>
            </a:extLst>
          </p:cNvPr>
          <p:cNvSpPr txBox="1"/>
          <p:nvPr/>
        </p:nvSpPr>
        <p:spPr>
          <a:xfrm>
            <a:off x="5871702" y="258408"/>
            <a:ext cx="5796115" cy="17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ARRUOLAMENTO PAZIENTI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5A2B9B-445F-12B0-1809-D3EAE6BC6C62}"/>
              </a:ext>
            </a:extLst>
          </p:cNvPr>
          <p:cNvSpPr txBox="1"/>
          <p:nvPr/>
        </p:nvSpPr>
        <p:spPr>
          <a:xfrm>
            <a:off x="227372" y="3618645"/>
            <a:ext cx="2507225" cy="231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Età 18-65 anni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Candidati a SG o RYGB;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BMI ≥ 35 kg/m</a:t>
            </a:r>
            <a:r>
              <a:rPr lang="it-IT" sz="14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it-IT" sz="1400" kern="100" baseline="300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con comorbidità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BMI ≥ 40 kg/m</a:t>
            </a:r>
            <a:r>
              <a:rPr lang="it-IT" sz="14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Presenza di sindrome metabolica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60A0C42-9BA1-E94F-1C6C-2FB9A51E1B2E}"/>
              </a:ext>
            </a:extLst>
          </p:cNvPr>
          <p:cNvSpPr txBox="1"/>
          <p:nvPr/>
        </p:nvSpPr>
        <p:spPr>
          <a:xfrm>
            <a:off x="3480003" y="3569109"/>
            <a:ext cx="4118672" cy="328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Paziente non disponibile per un prolungato </a:t>
            </a:r>
            <a:r>
              <a:rPr lang="it-IT" sz="1400" i="1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follow-up</a:t>
            </a:r>
            <a:endParaRPr lang="it-IT" sz="14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ravidanza o allattamento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Presenza </a:t>
            </a:r>
            <a:r>
              <a:rPr lang="it-IT" sz="14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 malattie croniche dell’apparato digerente, 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patologie endocrine</a:t>
            </a:r>
            <a:r>
              <a:rPr lang="it-IT" sz="14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insufficienza renale</a:t>
            </a:r>
            <a:r>
              <a:rPr lang="it-IT" sz="14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epatopatia cronica, patologia maligna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Abuso di alcol o droghe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Pregresso intervento bariatrico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Gravi disordini psicologici-psichiatrici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5F0CA6-4B0B-3A00-9017-7982CE2A9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1880" y="1117917"/>
            <a:ext cx="2013086" cy="174048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1A15AA6-35C9-4FBE-7F95-52CF6F6D5F27}"/>
              </a:ext>
            </a:extLst>
          </p:cNvPr>
          <p:cNvCxnSpPr>
            <a:cxnSpLocks/>
          </p:cNvCxnSpPr>
          <p:nvPr/>
        </p:nvCxnSpPr>
        <p:spPr>
          <a:xfrm>
            <a:off x="3318422" y="2545891"/>
            <a:ext cx="0" cy="570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610DEE5-4DFE-1F5F-DC0B-E2AFB308D8DA}"/>
              </a:ext>
            </a:extLst>
          </p:cNvPr>
          <p:cNvCxnSpPr>
            <a:cxnSpLocks/>
          </p:cNvCxnSpPr>
          <p:nvPr/>
        </p:nvCxnSpPr>
        <p:spPr>
          <a:xfrm>
            <a:off x="1065588" y="3131243"/>
            <a:ext cx="4505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CD93650-BC51-5041-7C6B-91AEF7722109}"/>
              </a:ext>
            </a:extLst>
          </p:cNvPr>
          <p:cNvCxnSpPr/>
          <p:nvPr/>
        </p:nvCxnSpPr>
        <p:spPr>
          <a:xfrm>
            <a:off x="1065588" y="3131243"/>
            <a:ext cx="0" cy="43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DCF9E21-AC42-E9F1-4717-6C266B50CF95}"/>
              </a:ext>
            </a:extLst>
          </p:cNvPr>
          <p:cNvCxnSpPr/>
          <p:nvPr/>
        </p:nvCxnSpPr>
        <p:spPr>
          <a:xfrm>
            <a:off x="5565127" y="3131242"/>
            <a:ext cx="0" cy="437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Elemento grafico 21" descr="Badge Croce contorno">
            <a:extLst>
              <a:ext uri="{FF2B5EF4-FFF2-40B4-BE49-F238E27FC236}">
                <a16:creationId xmlns:a16="http://schemas.microsoft.com/office/drawing/2014/main" id="{9E5F5634-4665-9934-A8E8-8C8740B4D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2511" y="2202094"/>
            <a:ext cx="914400" cy="914400"/>
          </a:xfrm>
          <a:prstGeom prst="rect">
            <a:avLst/>
          </a:prstGeom>
        </p:spPr>
      </p:pic>
      <p:pic>
        <p:nvPicPr>
          <p:cNvPr id="25" name="Elemento grafico 24" descr="Badge Tick1 contorno">
            <a:extLst>
              <a:ext uri="{FF2B5EF4-FFF2-40B4-BE49-F238E27FC236}">
                <a16:creationId xmlns:a16="http://schemas.microsoft.com/office/drawing/2014/main" id="{162C7EC2-CEE3-4830-782C-958872B1F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6015" y="2202094"/>
            <a:ext cx="914400" cy="914400"/>
          </a:xfrm>
          <a:prstGeom prst="rect">
            <a:avLst/>
          </a:prstGeom>
        </p:spPr>
      </p:pic>
      <p:graphicFrame>
        <p:nvGraphicFramePr>
          <p:cNvPr id="30" name="Diagramma 29">
            <a:extLst>
              <a:ext uri="{FF2B5EF4-FFF2-40B4-BE49-F238E27FC236}">
                <a16:creationId xmlns:a16="http://schemas.microsoft.com/office/drawing/2014/main" id="{14988FF4-8CC6-CCC6-BD13-567AE2EE9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503651"/>
              </p:ext>
            </p:extLst>
          </p:nvPr>
        </p:nvGraphicFramePr>
        <p:xfrm>
          <a:off x="7303710" y="2683568"/>
          <a:ext cx="5552814" cy="283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990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0FE983-3900-6A2D-1E02-F9D57AE7E903}"/>
              </a:ext>
            </a:extLst>
          </p:cNvPr>
          <p:cNvSpPr txBox="1"/>
          <p:nvPr/>
        </p:nvSpPr>
        <p:spPr>
          <a:xfrm>
            <a:off x="2895600" y="794936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SUDDIVISIONE GRUPPI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E07EC2F9-B539-F71E-4C0D-E7D8D4DCF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184735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13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726E84-06B8-158A-6956-108B7D23EDF3}"/>
              </a:ext>
            </a:extLst>
          </p:cNvPr>
          <p:cNvSpPr txBox="1"/>
          <p:nvPr/>
        </p:nvSpPr>
        <p:spPr>
          <a:xfrm>
            <a:off x="7152968" y="431617"/>
            <a:ext cx="46604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PROTOCOLLO YOGA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49227341-B59F-AB5B-610B-F79D7C180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059909"/>
              </p:ext>
            </p:extLst>
          </p:nvPr>
        </p:nvGraphicFramePr>
        <p:xfrm>
          <a:off x="3228423" y="4293774"/>
          <a:ext cx="8128000" cy="231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F717C624-B9C4-DF41-6244-45427B3D7EFF}"/>
              </a:ext>
            </a:extLst>
          </p:cNvPr>
          <p:cNvSpPr/>
          <p:nvPr/>
        </p:nvSpPr>
        <p:spPr>
          <a:xfrm>
            <a:off x="1031077" y="4420132"/>
            <a:ext cx="2168013" cy="20642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Metodo </a:t>
            </a:r>
            <a:r>
              <a:rPr lang="it-IT" sz="2000" dirty="0" err="1"/>
              <a:t>PRANA_it</a:t>
            </a:r>
            <a:endParaRPr lang="it-IT" sz="2000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0AD3822-00E2-A573-5AA0-A7313E3C1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258061"/>
              </p:ext>
            </p:extLst>
          </p:nvPr>
        </p:nvGraphicFramePr>
        <p:xfrm>
          <a:off x="2115084" y="490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065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22848D3E-9433-3EB6-0668-3DEBB2387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807416"/>
              </p:ext>
            </p:extLst>
          </p:nvPr>
        </p:nvGraphicFramePr>
        <p:xfrm>
          <a:off x="807884" y="1575074"/>
          <a:ext cx="7613445" cy="485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e 6">
            <a:extLst>
              <a:ext uri="{FF2B5EF4-FFF2-40B4-BE49-F238E27FC236}">
                <a16:creationId xmlns:a16="http://schemas.microsoft.com/office/drawing/2014/main" id="{4D9F0AC9-14DA-D229-2572-94F62209DC54}"/>
              </a:ext>
            </a:extLst>
          </p:cNvPr>
          <p:cNvSpPr/>
          <p:nvPr/>
        </p:nvSpPr>
        <p:spPr>
          <a:xfrm>
            <a:off x="8082116" y="1091379"/>
            <a:ext cx="3436374" cy="33331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300" dirty="0">
                <a:solidFill>
                  <a:schemeClr val="accent5">
                    <a:lumMod val="75000"/>
                  </a:schemeClr>
                </a:solidFill>
              </a:rPr>
              <a:t>SIGNIFICATIVITÀ</a:t>
            </a:r>
          </a:p>
          <a:p>
            <a:pPr algn="ctr"/>
            <a:r>
              <a:rPr lang="it-IT" sz="2300" i="1" dirty="0">
                <a:solidFill>
                  <a:schemeClr val="accent5">
                    <a:lumMod val="75000"/>
                  </a:schemeClr>
                </a:solidFill>
              </a:rPr>
              <a:t>p-</a:t>
            </a:r>
            <a:r>
              <a:rPr lang="it-IT" sz="2300" i="1" dirty="0" err="1">
                <a:solidFill>
                  <a:schemeClr val="accent5">
                    <a:lumMod val="75000"/>
                  </a:schemeClr>
                </a:solidFill>
              </a:rPr>
              <a:t>value</a:t>
            </a:r>
            <a:r>
              <a:rPr lang="it-IT" sz="2300" dirty="0">
                <a:solidFill>
                  <a:schemeClr val="accent5">
                    <a:lumMod val="75000"/>
                  </a:schemeClr>
                </a:solidFill>
              </a:rPr>
              <a:t> &lt; 0,05</a:t>
            </a:r>
          </a:p>
        </p:txBody>
      </p:sp>
    </p:spTree>
    <p:extLst>
      <p:ext uri="{BB962C8B-B14F-4D97-AF65-F5344CB8AC3E}">
        <p14:creationId xmlns:p14="http://schemas.microsoft.com/office/powerpoint/2010/main" val="2764439382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2771</TotalTime>
  <Words>357</Words>
  <Application>Microsoft Office PowerPoint</Application>
  <PresentationFormat>Widescreen</PresentationFormat>
  <Paragraphs>103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Aptos</vt:lpstr>
      <vt:lpstr>Arial</vt:lpstr>
      <vt:lpstr>Century Gothic</vt:lpstr>
      <vt:lpstr>Comic Sans MS</vt:lpstr>
      <vt:lpstr>Roboto</vt:lpstr>
      <vt:lpstr>Segoe Script</vt:lpstr>
      <vt:lpstr>Wingdings</vt:lpstr>
      <vt:lpstr>Scia di vapore</vt:lpstr>
      <vt:lpstr>Influenza dello Yogasull’epigenetica dell’obesità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Pangallo</dc:creator>
  <cp:lastModifiedBy>Michela Ravelli</cp:lastModifiedBy>
  <cp:revision>22</cp:revision>
  <dcterms:created xsi:type="dcterms:W3CDTF">2024-10-07T12:58:31Z</dcterms:created>
  <dcterms:modified xsi:type="dcterms:W3CDTF">2025-10-22T13:25:09Z</dcterms:modified>
</cp:coreProperties>
</file>